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1" r:id="rId2"/>
    <p:sldId id="256" r:id="rId3"/>
    <p:sldId id="257" r:id="rId4"/>
    <p:sldId id="270" r:id="rId5"/>
    <p:sldId id="269" r:id="rId6"/>
    <p:sldId id="267" r:id="rId7"/>
    <p:sldId id="265" r:id="rId8"/>
    <p:sldId id="263" r:id="rId9"/>
    <p:sldId id="260" r:id="rId10"/>
    <p:sldId id="272"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E0F0"/>
    <a:srgbClr val="FF6600"/>
    <a:srgbClr val="9933FF"/>
    <a:srgbClr val="66CCFF"/>
    <a:srgbClr val="FF0000"/>
    <a:srgbClr val="8F5C3D"/>
    <a:srgbClr val="996633"/>
    <a:srgbClr val="FF7C80"/>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5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FD64528-25DC-4522-910C-093297E7FF5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C9217E96-9E56-4009-92D3-DC5FCFF7A77A}" type="slidenum">
              <a:rPr lang="en-US" smtClean="0"/>
              <a:pPr/>
              <a:t>1</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C9217E96-9E56-4009-92D3-DC5FCFF7A77A}" type="slidenum">
              <a:rPr lang="en-US" smtClean="0"/>
              <a:pPr/>
              <a:t>10</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B6B141-56E9-4020-9F70-BFADF71CDE19}" type="slidenum">
              <a:rPr lang="en-US"/>
              <a:pPr/>
              <a:t>2</a:t>
            </a:fld>
            <a:endParaRPr 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AB23BF-EC9B-4947-B91C-534FEDE3B7EA}" type="slidenum">
              <a:rPr lang="en-US"/>
              <a:pPr/>
              <a:t>3</a:t>
            </a:fld>
            <a:endParaRPr lang="en-US"/>
          </a:p>
        </p:txBody>
      </p:sp>
      <p:sp>
        <p:nvSpPr>
          <p:cNvPr id="6146" name="Rectangle 2"/>
          <p:cNvSpPr>
            <a:spLocks noRo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9AB633-BBE3-450A-9BB9-0D9EA0E1EDEF}" type="slidenum">
              <a:rPr lang="en-US"/>
              <a:pPr/>
              <a:t>4</a:t>
            </a:fld>
            <a:endParaRPr lang="en-US"/>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B7A077-DE33-4EF2-A240-622A0F70FD62}" type="slidenum">
              <a:rPr lang="en-US"/>
              <a:pPr/>
              <a:t>5</a:t>
            </a:fld>
            <a:endParaRPr lang="en-US"/>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A186D5-E4C6-4A6A-BAF8-5B03DB1AB78D}" type="slidenum">
              <a:rPr lang="en-US"/>
              <a:pPr/>
              <a:t>6</a:t>
            </a:fld>
            <a:endParaRPr lang="en-US"/>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F0F15C-9B72-469C-9F3E-05CFFEE0793F}" type="slidenum">
              <a:rPr lang="en-US"/>
              <a:pPr/>
              <a:t>7</a:t>
            </a:fld>
            <a:endParaRPr lang="en-US"/>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3D0C02-C1C3-4034-BECD-23AFC2C61E9F}" type="slidenum">
              <a:rPr lang="en-US"/>
              <a:pPr/>
              <a:t>8</a:t>
            </a:fld>
            <a:endParaRPr lang="en-US"/>
          </a:p>
        </p:txBody>
      </p:sp>
      <p:sp>
        <p:nvSpPr>
          <p:cNvPr id="21506" name="Rectangle 2"/>
          <p:cNvSpPr>
            <a:spLocks noRo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0B9163-8DB0-4DEA-98D5-8399C74A6666}" type="slidenum">
              <a:rPr lang="en-US"/>
              <a:pPr/>
              <a:t>9</a:t>
            </a:fld>
            <a:endParaRPr lang="en-US"/>
          </a:p>
        </p:txBody>
      </p:sp>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9D17E65-44F8-4008-BE0D-5A814E2DC88F}" type="slidenum">
              <a:rPr lang="en-US"/>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B6A26C-6C20-4E0D-8720-A5D35E4CFCD6}" type="slidenum">
              <a:rPr lang="en-US"/>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CC1CF5-7671-4E33-A39F-B11F1AEF3DAC}" type="slidenum">
              <a:rPr lang="en-US"/>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76CE7C-71B1-4B55-97D0-249594712B3D}" type="slidenum">
              <a:rPr lang="en-US"/>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6E31C66-9339-49E6-B0C2-A03E84115EA9}" type="slidenum">
              <a:rPr lang="en-US"/>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362847-EF8E-41C7-A5A4-249BCD966BEE}" type="slidenum">
              <a:rPr lang="en-US"/>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97A7240-6113-4A24-828F-C5F0378D697D}" type="slidenum">
              <a:rPr lang="en-US"/>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52DB862-8008-4F5E-BE73-E39A2430183B}" type="slidenum">
              <a:rPr lang="en-US"/>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D59F5B4-7B25-4E41-A398-DAA0612A7D36}" type="slidenum">
              <a:rPr lang="en-US"/>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AA485A-920C-41FD-BE36-658A9444AE0D}" type="slidenum">
              <a:rPr lang="en-US"/>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8433954-F2AB-4C5B-9E38-3C0F6EC23B92}" type="slidenum">
              <a:rPr lang="en-US"/>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1E0F0"/>
            </a:gs>
            <a:gs pos="50000">
              <a:schemeClr val="bg1"/>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045CA6F-C778-4C3B-BFF3-9475947AE9F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19.gi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8.gif"/><Relationship Id="rId5" Type="http://schemas.openxmlformats.org/officeDocument/2006/relationships/image" Target="../media/image17.jpeg"/><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5.jpeg"/><Relationship Id="rId7" Type="http://schemas.openxmlformats.org/officeDocument/2006/relationships/image" Target="../media/image23.jpeg"/><Relationship Id="rId12" Type="http://schemas.openxmlformats.org/officeDocument/2006/relationships/image" Target="../media/image28.w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2.jpeg"/><Relationship Id="rId11" Type="http://schemas.openxmlformats.org/officeDocument/2006/relationships/image" Target="../media/image27.png"/><Relationship Id="rId5" Type="http://schemas.openxmlformats.org/officeDocument/2006/relationships/image" Target="../media/image21.wmf"/><Relationship Id="rId10" Type="http://schemas.openxmlformats.org/officeDocument/2006/relationships/image" Target="../media/image26.wmf"/><Relationship Id="rId4" Type="http://schemas.openxmlformats.org/officeDocument/2006/relationships/image" Target="../media/image20.jpeg"/><Relationship Id="rId9" Type="http://schemas.openxmlformats.org/officeDocument/2006/relationships/image" Target="../media/image25.wmf"/></Relationships>
</file>

<file path=ppt/slides/_rels/slide8.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image" Target="../media/image5.jpeg"/><Relationship Id="rId7" Type="http://schemas.openxmlformats.org/officeDocument/2006/relationships/image" Target="../media/image32.w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1.wmf"/><Relationship Id="rId5" Type="http://schemas.openxmlformats.org/officeDocument/2006/relationships/image" Target="../media/image30.wmf"/><Relationship Id="rId4" Type="http://schemas.openxmlformats.org/officeDocument/2006/relationships/image" Target="../media/image29.jpeg"/><Relationship Id="rId9" Type="http://schemas.openxmlformats.org/officeDocument/2006/relationships/image" Target="../media/image34.png"/></Relationships>
</file>

<file path=ppt/slides/_rels/slide9.xml.rels><?xml version="1.0" encoding="UTF-8" standalone="yes"?>
<Relationships xmlns="http://schemas.openxmlformats.org/package/2006/relationships"><Relationship Id="rId8" Type="http://schemas.openxmlformats.org/officeDocument/2006/relationships/image" Target="../media/image39.jpeg"/><Relationship Id="rId13" Type="http://schemas.openxmlformats.org/officeDocument/2006/relationships/image" Target="../media/image44.gif"/><Relationship Id="rId18" Type="http://schemas.openxmlformats.org/officeDocument/2006/relationships/image" Target="../media/image49.wmf"/><Relationship Id="rId3" Type="http://schemas.openxmlformats.org/officeDocument/2006/relationships/image" Target="../media/image5.jpeg"/><Relationship Id="rId21" Type="http://schemas.openxmlformats.org/officeDocument/2006/relationships/image" Target="../media/image52.wmf"/><Relationship Id="rId7" Type="http://schemas.openxmlformats.org/officeDocument/2006/relationships/image" Target="../media/image38.jpeg"/><Relationship Id="rId12" Type="http://schemas.openxmlformats.org/officeDocument/2006/relationships/image" Target="../media/image43.jpeg"/><Relationship Id="rId17" Type="http://schemas.openxmlformats.org/officeDocument/2006/relationships/image" Target="../media/image48.jpeg"/><Relationship Id="rId2" Type="http://schemas.openxmlformats.org/officeDocument/2006/relationships/notesSlide" Target="../notesSlides/notesSlide9.xml"/><Relationship Id="rId16" Type="http://schemas.openxmlformats.org/officeDocument/2006/relationships/image" Target="../media/image47.gif"/><Relationship Id="rId20" Type="http://schemas.openxmlformats.org/officeDocument/2006/relationships/image" Target="../media/image51.jpeg"/><Relationship Id="rId1" Type="http://schemas.openxmlformats.org/officeDocument/2006/relationships/slideLayout" Target="../slideLayouts/slideLayout2.xml"/><Relationship Id="rId6" Type="http://schemas.openxmlformats.org/officeDocument/2006/relationships/image" Target="../media/image37.jpeg"/><Relationship Id="rId11" Type="http://schemas.openxmlformats.org/officeDocument/2006/relationships/image" Target="../media/image42.gif"/><Relationship Id="rId5" Type="http://schemas.openxmlformats.org/officeDocument/2006/relationships/image" Target="../media/image36.jpeg"/><Relationship Id="rId15" Type="http://schemas.openxmlformats.org/officeDocument/2006/relationships/image" Target="../media/image46.gif"/><Relationship Id="rId10" Type="http://schemas.openxmlformats.org/officeDocument/2006/relationships/image" Target="../media/image41.gif"/><Relationship Id="rId19" Type="http://schemas.openxmlformats.org/officeDocument/2006/relationships/image" Target="../media/image50.wmf"/><Relationship Id="rId4" Type="http://schemas.openxmlformats.org/officeDocument/2006/relationships/image" Target="../media/image35.jpeg"/><Relationship Id="rId9" Type="http://schemas.openxmlformats.org/officeDocument/2006/relationships/image" Target="../media/image40.jpeg"/><Relationship Id="rId14" Type="http://schemas.openxmlformats.org/officeDocument/2006/relationships/image" Target="../media/image4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descr="pptground2.jpg"/>
          <p:cNvPicPr>
            <a:picLocks noChangeAspect="1"/>
          </p:cNvPicPr>
          <p:nvPr/>
        </p:nvPicPr>
        <p:blipFill>
          <a:blip r:embed="rId3" cstate="email"/>
          <a:srcRect/>
          <a:stretch>
            <a:fillRect/>
          </a:stretch>
        </p:blipFill>
        <p:spPr bwMode="auto">
          <a:xfrm>
            <a:off x="0" y="4460875"/>
            <a:ext cx="9144000" cy="2397125"/>
          </a:xfrm>
          <a:prstGeom prst="rect">
            <a:avLst/>
          </a:prstGeom>
          <a:noFill/>
          <a:ln w="9525">
            <a:noFill/>
            <a:miter lim="800000"/>
            <a:headEnd/>
            <a:tailEnd/>
          </a:ln>
        </p:spPr>
      </p:pic>
      <p:pic>
        <p:nvPicPr>
          <p:cNvPr id="2051" name="Picture 18" descr="pptkingfisher.png"/>
          <p:cNvPicPr>
            <a:picLocks noChangeAspect="1"/>
          </p:cNvPicPr>
          <p:nvPr/>
        </p:nvPicPr>
        <p:blipFill>
          <a:blip r:embed="rId4" cstate="email"/>
          <a:srcRect/>
          <a:stretch>
            <a:fillRect/>
          </a:stretch>
        </p:blipFill>
        <p:spPr bwMode="auto">
          <a:xfrm>
            <a:off x="0" y="333375"/>
            <a:ext cx="3743325" cy="4314825"/>
          </a:xfrm>
          <a:prstGeom prst="rect">
            <a:avLst/>
          </a:prstGeom>
          <a:noFill/>
          <a:ln w="9525">
            <a:noFill/>
            <a:miter lim="800000"/>
            <a:headEnd/>
            <a:tailEnd/>
          </a:ln>
        </p:spPr>
      </p:pic>
      <p:sp>
        <p:nvSpPr>
          <p:cNvPr id="18" name="Rounded Rectangle 17"/>
          <p:cNvSpPr/>
          <p:nvPr/>
        </p:nvSpPr>
        <p:spPr>
          <a:xfrm>
            <a:off x="3563938" y="1268413"/>
            <a:ext cx="4824412" cy="309721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GB"/>
          </a:p>
        </p:txBody>
      </p:sp>
      <p:sp>
        <p:nvSpPr>
          <p:cNvPr id="2053" name="Text Box 5"/>
          <p:cNvSpPr txBox="1">
            <a:spLocks noChangeArrowheads="1"/>
          </p:cNvSpPr>
          <p:nvPr/>
        </p:nvSpPr>
        <p:spPr bwMode="auto">
          <a:xfrm>
            <a:off x="3348038" y="1628775"/>
            <a:ext cx="5040312" cy="2400657"/>
          </a:xfrm>
          <a:prstGeom prst="rect">
            <a:avLst/>
          </a:prstGeom>
          <a:noFill/>
          <a:ln w="9525">
            <a:noFill/>
            <a:miter lim="800000"/>
            <a:headEnd/>
            <a:tailEnd/>
          </a:ln>
          <a:effectLst/>
        </p:spPr>
        <p:txBody>
          <a:bodyPr>
            <a:spAutoFit/>
          </a:bodyPr>
          <a:lstStyle/>
          <a:p>
            <a:pPr algn="ctr">
              <a:spcBef>
                <a:spcPct val="50000"/>
              </a:spcBef>
              <a:defRPr/>
            </a:pPr>
            <a:r>
              <a:rPr lang="en-GB" sz="6000" dirty="0" smtClean="0">
                <a:solidFill>
                  <a:schemeClr val="accent6">
                    <a:lumMod val="75000"/>
                  </a:schemeClr>
                </a:solidFill>
                <a:latin typeface="Tempus Sans ITC" pitchFamily="82" charset="0"/>
              </a:rPr>
              <a:t>Lock Keeper’s</a:t>
            </a:r>
          </a:p>
          <a:p>
            <a:pPr algn="ctr">
              <a:spcBef>
                <a:spcPct val="50000"/>
              </a:spcBef>
              <a:defRPr/>
            </a:pPr>
            <a:r>
              <a:rPr lang="en-GB" sz="6000" dirty="0" smtClean="0">
                <a:solidFill>
                  <a:schemeClr val="accent6">
                    <a:lumMod val="75000"/>
                  </a:schemeClr>
                </a:solidFill>
                <a:latin typeface="Tempus Sans ITC" pitchFamily="82" charset="0"/>
              </a:rPr>
              <a:t>Cottage</a:t>
            </a:r>
            <a:endParaRPr lang="en-US" sz="6000" dirty="0">
              <a:solidFill>
                <a:schemeClr val="accent6">
                  <a:lumMod val="75000"/>
                </a:schemeClr>
              </a:solidFill>
              <a:latin typeface="Tempus Sans ITC" pitchFamily="82" charset="0"/>
            </a:endParaRPr>
          </a:p>
        </p:txBody>
      </p:sp>
      <p:pic>
        <p:nvPicPr>
          <p:cNvPr id="2054" name="Picture 20" descr="pptLaganValley.png"/>
          <p:cNvPicPr>
            <a:picLocks noChangeAspect="1"/>
          </p:cNvPicPr>
          <p:nvPr/>
        </p:nvPicPr>
        <p:blipFill>
          <a:blip r:embed="rId5" cstate="email"/>
          <a:srcRect/>
          <a:stretch>
            <a:fillRect/>
          </a:stretch>
        </p:blipFill>
        <p:spPr bwMode="auto">
          <a:xfrm>
            <a:off x="7164388" y="6219825"/>
            <a:ext cx="1714500" cy="638175"/>
          </a:xfrm>
          <a:prstGeom prst="rect">
            <a:avLst/>
          </a:prstGeom>
          <a:noFill/>
          <a:ln w="9525">
            <a:noFill/>
            <a:miter lim="800000"/>
            <a:headEnd/>
            <a:tailEnd/>
          </a:ln>
        </p:spPr>
      </p:pic>
      <p:sp>
        <p:nvSpPr>
          <p:cNvPr id="2055" name="TextBox 21"/>
          <p:cNvSpPr txBox="1">
            <a:spLocks noChangeArrowheads="1"/>
          </p:cNvSpPr>
          <p:nvPr/>
        </p:nvSpPr>
        <p:spPr bwMode="auto">
          <a:xfrm>
            <a:off x="250825" y="6165850"/>
            <a:ext cx="6337300" cy="584200"/>
          </a:xfrm>
          <a:prstGeom prst="rect">
            <a:avLst/>
          </a:prstGeom>
          <a:noFill/>
          <a:ln w="9525">
            <a:noFill/>
            <a:miter lim="800000"/>
            <a:headEnd/>
            <a:tailEnd/>
          </a:ln>
        </p:spPr>
        <p:txBody>
          <a:bodyPr>
            <a:spAutoFit/>
          </a:bodyPr>
          <a:lstStyle/>
          <a:p>
            <a:r>
              <a:rPr lang="en-GB" sz="3200" b="1">
                <a:solidFill>
                  <a:schemeClr val="bg1"/>
                </a:solidFill>
                <a:latin typeface="Tempus Sans ITC" pitchFamily="82" charset="0"/>
              </a:rPr>
              <a:t>www.laganvalleylearning.co.uk</a:t>
            </a:r>
          </a:p>
        </p:txBody>
      </p:sp>
      <p:pic>
        <p:nvPicPr>
          <p:cNvPr id="2056" name="Picture 22" descr="pptlaganscape.png"/>
          <p:cNvPicPr>
            <a:picLocks noChangeAspect="1"/>
          </p:cNvPicPr>
          <p:nvPr/>
        </p:nvPicPr>
        <p:blipFill>
          <a:blip r:embed="rId6" cstate="email"/>
          <a:srcRect/>
          <a:stretch>
            <a:fillRect/>
          </a:stretch>
        </p:blipFill>
        <p:spPr bwMode="auto">
          <a:xfrm>
            <a:off x="7131050" y="188913"/>
            <a:ext cx="1731963" cy="6477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descr="pptground2.jpg"/>
          <p:cNvPicPr>
            <a:picLocks noChangeAspect="1"/>
          </p:cNvPicPr>
          <p:nvPr/>
        </p:nvPicPr>
        <p:blipFill>
          <a:blip r:embed="rId3" cstate="email"/>
          <a:srcRect/>
          <a:stretch>
            <a:fillRect/>
          </a:stretch>
        </p:blipFill>
        <p:spPr bwMode="auto">
          <a:xfrm>
            <a:off x="0" y="4460875"/>
            <a:ext cx="9144000" cy="2397125"/>
          </a:xfrm>
          <a:prstGeom prst="rect">
            <a:avLst/>
          </a:prstGeom>
          <a:noFill/>
          <a:ln w="9525">
            <a:noFill/>
            <a:miter lim="800000"/>
            <a:headEnd/>
            <a:tailEnd/>
          </a:ln>
        </p:spPr>
      </p:pic>
      <p:pic>
        <p:nvPicPr>
          <p:cNvPr id="2051" name="Picture 18" descr="pptkingfisher.png"/>
          <p:cNvPicPr>
            <a:picLocks noChangeAspect="1"/>
          </p:cNvPicPr>
          <p:nvPr/>
        </p:nvPicPr>
        <p:blipFill>
          <a:blip r:embed="rId4" cstate="email"/>
          <a:srcRect/>
          <a:stretch>
            <a:fillRect/>
          </a:stretch>
        </p:blipFill>
        <p:spPr bwMode="auto">
          <a:xfrm>
            <a:off x="0" y="333375"/>
            <a:ext cx="3743325" cy="4314825"/>
          </a:xfrm>
          <a:prstGeom prst="rect">
            <a:avLst/>
          </a:prstGeom>
          <a:noFill/>
          <a:ln w="9525">
            <a:noFill/>
            <a:miter lim="800000"/>
            <a:headEnd/>
            <a:tailEnd/>
          </a:ln>
        </p:spPr>
      </p:pic>
      <p:pic>
        <p:nvPicPr>
          <p:cNvPr id="2054" name="Picture 20" descr="pptLaganValley.png"/>
          <p:cNvPicPr>
            <a:picLocks noChangeAspect="1"/>
          </p:cNvPicPr>
          <p:nvPr/>
        </p:nvPicPr>
        <p:blipFill>
          <a:blip r:embed="rId5" cstate="email"/>
          <a:srcRect/>
          <a:stretch>
            <a:fillRect/>
          </a:stretch>
        </p:blipFill>
        <p:spPr bwMode="auto">
          <a:xfrm>
            <a:off x="7164388" y="6219825"/>
            <a:ext cx="1714500" cy="638175"/>
          </a:xfrm>
          <a:prstGeom prst="rect">
            <a:avLst/>
          </a:prstGeom>
          <a:noFill/>
          <a:ln w="9525">
            <a:noFill/>
            <a:miter lim="800000"/>
            <a:headEnd/>
            <a:tailEnd/>
          </a:ln>
        </p:spPr>
      </p:pic>
      <p:sp>
        <p:nvSpPr>
          <p:cNvPr id="2055" name="TextBox 21"/>
          <p:cNvSpPr txBox="1">
            <a:spLocks noChangeArrowheads="1"/>
          </p:cNvSpPr>
          <p:nvPr/>
        </p:nvSpPr>
        <p:spPr bwMode="auto">
          <a:xfrm>
            <a:off x="250825" y="6165850"/>
            <a:ext cx="6337300" cy="584200"/>
          </a:xfrm>
          <a:prstGeom prst="rect">
            <a:avLst/>
          </a:prstGeom>
          <a:noFill/>
          <a:ln w="9525">
            <a:noFill/>
            <a:miter lim="800000"/>
            <a:headEnd/>
            <a:tailEnd/>
          </a:ln>
        </p:spPr>
        <p:txBody>
          <a:bodyPr>
            <a:spAutoFit/>
          </a:bodyPr>
          <a:lstStyle/>
          <a:p>
            <a:r>
              <a:rPr lang="en-GB" sz="3200" b="1">
                <a:solidFill>
                  <a:schemeClr val="bg1"/>
                </a:solidFill>
                <a:latin typeface="Tempus Sans ITC" pitchFamily="82" charset="0"/>
              </a:rPr>
              <a:t>www.laganvalleylearning.co.uk</a:t>
            </a:r>
          </a:p>
        </p:txBody>
      </p:sp>
      <p:pic>
        <p:nvPicPr>
          <p:cNvPr id="2056" name="Picture 22" descr="pptlaganscape.png"/>
          <p:cNvPicPr>
            <a:picLocks noChangeAspect="1"/>
          </p:cNvPicPr>
          <p:nvPr/>
        </p:nvPicPr>
        <p:blipFill>
          <a:blip r:embed="rId6" cstate="email"/>
          <a:srcRect/>
          <a:stretch>
            <a:fillRect/>
          </a:stretch>
        </p:blipFill>
        <p:spPr bwMode="auto">
          <a:xfrm>
            <a:off x="7131050" y="188913"/>
            <a:ext cx="1731963" cy="6477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pptground.jpg"/>
          <p:cNvPicPr>
            <a:picLocks noChangeAspect="1"/>
          </p:cNvPicPr>
          <p:nvPr/>
        </p:nvPicPr>
        <p:blipFill>
          <a:blip r:embed="rId3" cstate="email"/>
          <a:srcRect/>
          <a:stretch>
            <a:fillRect/>
          </a:stretch>
        </p:blipFill>
        <p:spPr bwMode="auto">
          <a:xfrm>
            <a:off x="0" y="5854700"/>
            <a:ext cx="9144000" cy="1030288"/>
          </a:xfrm>
          <a:prstGeom prst="rect">
            <a:avLst/>
          </a:prstGeom>
          <a:noFill/>
          <a:ln w="9525">
            <a:noFill/>
            <a:miter lim="800000"/>
            <a:headEnd/>
            <a:tailEnd/>
          </a:ln>
        </p:spPr>
      </p:pic>
      <p:pic>
        <p:nvPicPr>
          <p:cNvPr id="2054" name="Picture 6" descr="Lock Keeper's Cottage"/>
          <p:cNvPicPr>
            <a:picLocks noChangeAspect="1" noChangeArrowheads="1"/>
          </p:cNvPicPr>
          <p:nvPr/>
        </p:nvPicPr>
        <p:blipFill>
          <a:blip r:embed="rId4" cstate="email"/>
          <a:srcRect/>
          <a:stretch>
            <a:fillRect/>
          </a:stretch>
        </p:blipFill>
        <p:spPr bwMode="auto">
          <a:xfrm>
            <a:off x="539552" y="1266750"/>
            <a:ext cx="2972891" cy="446650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057" name="Picture 9"/>
          <p:cNvPicPr>
            <a:picLocks noChangeAspect="1" noChangeArrowheads="1"/>
          </p:cNvPicPr>
          <p:nvPr/>
        </p:nvPicPr>
        <p:blipFill>
          <a:blip r:embed="rId5" cstate="email"/>
          <a:stretch>
            <a:fillRect/>
          </a:stretch>
        </p:blipFill>
        <p:spPr bwMode="auto">
          <a:xfrm>
            <a:off x="5226911" y="1268760"/>
            <a:ext cx="3161513" cy="22263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Rectangle 2"/>
          <p:cNvSpPr txBox="1">
            <a:spLocks noChangeArrowheads="1"/>
          </p:cNvSpPr>
          <p:nvPr/>
        </p:nvSpPr>
        <p:spPr bwMode="auto">
          <a:xfrm>
            <a:off x="457200" y="-99392"/>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3200" b="0" i="0" u="none" strike="noStrike" kern="0" cap="none" spc="0" normalizeH="0" baseline="0" noProof="0" dirty="0" smtClean="0">
                <a:ln>
                  <a:noFill/>
                </a:ln>
                <a:solidFill>
                  <a:srgbClr val="002060"/>
                </a:solidFill>
                <a:effectLst/>
                <a:uLnTx/>
                <a:uFillTx/>
                <a:latin typeface="Comic Sans MS" pitchFamily="66" charset="0"/>
                <a:ea typeface="+mj-ea"/>
                <a:cs typeface="+mj-cs"/>
              </a:rPr>
              <a:t>The Lock Keeper’s Cottage</a:t>
            </a:r>
          </a:p>
        </p:txBody>
      </p:sp>
      <p:pic>
        <p:nvPicPr>
          <p:cNvPr id="2055" name="Picture 7"/>
          <p:cNvPicPr>
            <a:picLocks noChangeAspect="1" noChangeArrowheads="1"/>
          </p:cNvPicPr>
          <p:nvPr/>
        </p:nvPicPr>
        <p:blipFill>
          <a:blip r:embed="rId6" cstate="email"/>
          <a:stretch>
            <a:fillRect/>
          </a:stretch>
        </p:blipFill>
        <p:spPr bwMode="auto">
          <a:xfrm>
            <a:off x="4211960" y="3500636"/>
            <a:ext cx="2232620" cy="22326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pptground.jpg"/>
          <p:cNvPicPr>
            <a:picLocks noChangeAspect="1"/>
          </p:cNvPicPr>
          <p:nvPr/>
        </p:nvPicPr>
        <p:blipFill>
          <a:blip r:embed="rId3" cstate="email"/>
          <a:srcRect/>
          <a:stretch>
            <a:fillRect/>
          </a:stretch>
        </p:blipFill>
        <p:spPr bwMode="auto">
          <a:xfrm>
            <a:off x="0" y="5854700"/>
            <a:ext cx="9144000" cy="1030288"/>
          </a:xfrm>
          <a:prstGeom prst="rect">
            <a:avLst/>
          </a:prstGeom>
          <a:noFill/>
          <a:ln w="9525">
            <a:noFill/>
            <a:miter lim="800000"/>
            <a:headEnd/>
            <a:tailEnd/>
          </a:ln>
        </p:spPr>
      </p:pic>
      <p:sp>
        <p:nvSpPr>
          <p:cNvPr id="5123" name="Rectangle 3"/>
          <p:cNvSpPr>
            <a:spLocks noGrp="1" noChangeArrowheads="1"/>
          </p:cNvSpPr>
          <p:nvPr>
            <p:ph type="body" idx="1"/>
          </p:nvPr>
        </p:nvSpPr>
        <p:spPr>
          <a:xfrm>
            <a:off x="4139952" y="3140968"/>
            <a:ext cx="4248473" cy="2304256"/>
          </a:xfrm>
        </p:spPr>
        <p:txBody>
          <a:bodyPr/>
          <a:lstStyle/>
          <a:p>
            <a:pPr>
              <a:buFontTx/>
              <a:buNone/>
            </a:pPr>
            <a:r>
              <a:rPr lang="en-GB" sz="2000" dirty="0">
                <a:solidFill>
                  <a:srgbClr val="002060"/>
                </a:solidFill>
                <a:latin typeface="Comic Sans MS" pitchFamily="66" charset="0"/>
              </a:rPr>
              <a:t>	Lock keepers were the men who looked after the locks and made sure that the boats got through safely.  </a:t>
            </a:r>
          </a:p>
          <a:p>
            <a:pPr>
              <a:buFontTx/>
              <a:buNone/>
            </a:pPr>
            <a:r>
              <a:rPr lang="en-GB" sz="2800" dirty="0">
                <a:latin typeface="Comic Sans MS" pitchFamily="66" charset="0"/>
              </a:rPr>
              <a:t>	</a:t>
            </a:r>
          </a:p>
          <a:p>
            <a:pPr>
              <a:buFontTx/>
              <a:buNone/>
            </a:pPr>
            <a:endParaRPr lang="en-US" sz="2800" dirty="0">
              <a:latin typeface="Comic Sans MS" pitchFamily="66" charset="0"/>
            </a:endParaRPr>
          </a:p>
        </p:txBody>
      </p:sp>
      <p:pic>
        <p:nvPicPr>
          <p:cNvPr id="5124" name="Picture 4" descr="Georg Kilpatrick with winding mechanism"/>
          <p:cNvPicPr>
            <a:picLocks noChangeAspect="1" noChangeArrowheads="1"/>
          </p:cNvPicPr>
          <p:nvPr/>
        </p:nvPicPr>
        <p:blipFill>
          <a:blip r:embed="rId4" cstate="email"/>
          <a:stretch>
            <a:fillRect/>
          </a:stretch>
        </p:blipFill>
        <p:spPr bwMode="auto">
          <a:xfrm>
            <a:off x="539552" y="1268760"/>
            <a:ext cx="3528392" cy="27017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125" name="Rectangle 5"/>
          <p:cNvSpPr>
            <a:spLocks noChangeArrowheads="1"/>
          </p:cNvSpPr>
          <p:nvPr/>
        </p:nvSpPr>
        <p:spPr bwMode="auto">
          <a:xfrm>
            <a:off x="4499992" y="1268760"/>
            <a:ext cx="3960440" cy="1656184"/>
          </a:xfrm>
          <a:prstGeom prst="rect">
            <a:avLst/>
          </a:prstGeom>
          <a:noFill/>
          <a:ln w="9525">
            <a:noFill/>
            <a:miter lim="800000"/>
            <a:headEnd/>
            <a:tailEnd/>
          </a:ln>
          <a:effectLst/>
        </p:spPr>
        <p:txBody>
          <a:bodyPr wrap="square">
            <a:spAutoFit/>
          </a:bodyPr>
          <a:lstStyle/>
          <a:p>
            <a:r>
              <a:rPr lang="en-GB" sz="2000" dirty="0">
                <a:solidFill>
                  <a:srgbClr val="002060"/>
                </a:solidFill>
                <a:latin typeface="Comic Sans MS" pitchFamily="66" charset="0"/>
              </a:rPr>
              <a:t>The Lagan Navigation Company, who owned the canal, employed them and they were given houses to live in beside the locks as part of the job.</a:t>
            </a:r>
            <a:endParaRPr lang="en-US" sz="2000" dirty="0">
              <a:solidFill>
                <a:srgbClr val="002060"/>
              </a:solidFill>
              <a:latin typeface="Comic Sans MS" pitchFamily="66" charset="0"/>
            </a:endParaRPr>
          </a:p>
        </p:txBody>
      </p:sp>
      <p:sp>
        <p:nvSpPr>
          <p:cNvPr id="5126" name="Rectangle 6"/>
          <p:cNvSpPr>
            <a:spLocks noChangeArrowheads="1"/>
          </p:cNvSpPr>
          <p:nvPr/>
        </p:nvSpPr>
        <p:spPr bwMode="auto">
          <a:xfrm>
            <a:off x="-108520" y="4757082"/>
            <a:ext cx="8353425" cy="400110"/>
          </a:xfrm>
          <a:prstGeom prst="rect">
            <a:avLst/>
          </a:prstGeom>
          <a:noFill/>
          <a:ln w="9525">
            <a:noFill/>
            <a:miter lim="800000"/>
            <a:headEnd/>
            <a:tailEnd/>
          </a:ln>
          <a:effectLst/>
        </p:spPr>
        <p:txBody>
          <a:bodyPr>
            <a:spAutoFit/>
          </a:bodyPr>
          <a:lstStyle/>
          <a:p>
            <a:pPr algn="ctr"/>
            <a:r>
              <a:rPr lang="en-GB" sz="2000" dirty="0">
                <a:solidFill>
                  <a:srgbClr val="002060"/>
                </a:solidFill>
                <a:latin typeface="Comic Sans MS" pitchFamily="66" charset="0"/>
              </a:rPr>
              <a:t>George Kilpatrick became the Lock Keeper at Lock 3 in 1922.</a:t>
            </a:r>
            <a:endParaRPr lang="en-US" sz="2000" dirty="0">
              <a:solidFill>
                <a:srgbClr val="002060"/>
              </a:solidFill>
              <a:latin typeface="Comic Sans MS" pitchFamily="66" charset="0"/>
            </a:endParaRPr>
          </a:p>
        </p:txBody>
      </p:sp>
      <p:sp>
        <p:nvSpPr>
          <p:cNvPr id="10" name="Rectangle 2"/>
          <p:cNvSpPr txBox="1">
            <a:spLocks noChangeArrowheads="1"/>
          </p:cNvSpPr>
          <p:nvPr/>
        </p:nvSpPr>
        <p:spPr bwMode="auto">
          <a:xfrm>
            <a:off x="457200" y="-99392"/>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3200" b="0" i="0" u="none" strike="noStrike" kern="0" cap="none" spc="0" normalizeH="0" baseline="0" noProof="0" dirty="0" smtClean="0">
                <a:ln>
                  <a:noFill/>
                </a:ln>
                <a:solidFill>
                  <a:srgbClr val="002060"/>
                </a:solidFill>
                <a:effectLst/>
                <a:uLnTx/>
                <a:uFillTx/>
                <a:latin typeface="Comic Sans MS" pitchFamily="66" charset="0"/>
                <a:ea typeface="+mj-ea"/>
                <a:cs typeface="+mj-cs"/>
              </a:rPr>
              <a:t>Lock keepers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pptground.jpg"/>
          <p:cNvPicPr>
            <a:picLocks noChangeAspect="1"/>
          </p:cNvPicPr>
          <p:nvPr/>
        </p:nvPicPr>
        <p:blipFill>
          <a:blip r:embed="rId3" cstate="email"/>
          <a:srcRect/>
          <a:stretch>
            <a:fillRect/>
          </a:stretch>
        </p:blipFill>
        <p:spPr bwMode="auto">
          <a:xfrm>
            <a:off x="0" y="5854700"/>
            <a:ext cx="9144000" cy="1030288"/>
          </a:xfrm>
          <a:prstGeom prst="rect">
            <a:avLst/>
          </a:prstGeom>
          <a:noFill/>
          <a:ln w="9525">
            <a:noFill/>
            <a:miter lim="800000"/>
            <a:headEnd/>
            <a:tailEnd/>
          </a:ln>
        </p:spPr>
      </p:pic>
      <p:pic>
        <p:nvPicPr>
          <p:cNvPr id="34821" name="Picture 5" descr="Kilpatrick family girls on lockgate-Lock 3"/>
          <p:cNvPicPr>
            <a:picLocks noChangeAspect="1" noChangeArrowheads="1"/>
          </p:cNvPicPr>
          <p:nvPr/>
        </p:nvPicPr>
        <p:blipFill>
          <a:blip r:embed="rId4" cstate="email"/>
          <a:stretch>
            <a:fillRect/>
          </a:stretch>
        </p:blipFill>
        <p:spPr bwMode="auto">
          <a:xfrm>
            <a:off x="3263627" y="1669132"/>
            <a:ext cx="2550393" cy="28399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4823" name="Rectangle 7"/>
          <p:cNvSpPr>
            <a:spLocks noChangeArrowheads="1"/>
          </p:cNvSpPr>
          <p:nvPr/>
        </p:nvSpPr>
        <p:spPr bwMode="auto">
          <a:xfrm>
            <a:off x="2987824" y="4653136"/>
            <a:ext cx="3096344" cy="1376573"/>
          </a:xfrm>
          <a:prstGeom prst="rect">
            <a:avLst/>
          </a:prstGeom>
          <a:noFill/>
          <a:ln w="9525">
            <a:noFill/>
            <a:miter lim="800000"/>
            <a:headEnd/>
            <a:tailEnd/>
          </a:ln>
          <a:effectLst/>
        </p:spPr>
        <p:txBody>
          <a:bodyPr wrap="square" anchor="ctr">
            <a:spAutoFit/>
          </a:bodyPr>
          <a:lstStyle/>
          <a:p>
            <a:pPr algn="ctr"/>
            <a:r>
              <a:rPr lang="en-GB" sz="1400" dirty="0">
                <a:solidFill>
                  <a:srgbClr val="002060"/>
                </a:solidFill>
                <a:latin typeface="Comic Sans MS" pitchFamily="66" charset="0"/>
              </a:rPr>
              <a:t>This is a picture of Dorothy and two of her sisters sitting on part of the lock gate.</a:t>
            </a:r>
            <a:r>
              <a:rPr lang="en-US" sz="1400" dirty="0">
                <a:solidFill>
                  <a:srgbClr val="002060"/>
                </a:solidFill>
                <a:latin typeface="Comic Sans MS" pitchFamily="66" charset="0"/>
              </a:rPr>
              <a:t> </a:t>
            </a:r>
            <a:r>
              <a:rPr lang="en-GB" sz="1400" dirty="0">
                <a:solidFill>
                  <a:srgbClr val="002060"/>
                </a:solidFill>
                <a:latin typeface="Comic Sans MS" pitchFamily="66" charset="0"/>
              </a:rPr>
              <a:t>Dorothy (age 9) is on </a:t>
            </a:r>
            <a:r>
              <a:rPr lang="en-GB" sz="1400" dirty="0" smtClean="0">
                <a:solidFill>
                  <a:srgbClr val="002060"/>
                </a:solidFill>
                <a:latin typeface="Comic Sans MS" pitchFamily="66" charset="0"/>
              </a:rPr>
              <a:t>the left</a:t>
            </a:r>
            <a:r>
              <a:rPr lang="en-GB" sz="1400" dirty="0">
                <a:solidFill>
                  <a:srgbClr val="002060"/>
                </a:solidFill>
                <a:latin typeface="Comic Sans MS" pitchFamily="66" charset="0"/>
              </a:rPr>
              <a:t>.  She has given us some lovely memories of life in the cottage.</a:t>
            </a:r>
          </a:p>
        </p:txBody>
      </p:sp>
      <p:pic>
        <p:nvPicPr>
          <p:cNvPr id="34825" name="Picture 9" descr="MSKILP00"/>
          <p:cNvPicPr>
            <a:picLocks noChangeAspect="1" noChangeArrowheads="1"/>
          </p:cNvPicPr>
          <p:nvPr/>
        </p:nvPicPr>
        <p:blipFill>
          <a:blip r:embed="rId5" cstate="email"/>
          <a:stretch>
            <a:fillRect/>
          </a:stretch>
        </p:blipFill>
        <p:spPr bwMode="auto">
          <a:xfrm>
            <a:off x="539552" y="1639044"/>
            <a:ext cx="2232281" cy="287007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4827" name="Picture 11" descr="Mr Kilpatrick"/>
          <p:cNvPicPr>
            <a:picLocks noChangeAspect="1" noChangeArrowheads="1"/>
          </p:cNvPicPr>
          <p:nvPr/>
        </p:nvPicPr>
        <p:blipFill>
          <a:blip r:embed="rId6" cstate="email"/>
          <a:stretch>
            <a:fillRect/>
          </a:stretch>
        </p:blipFill>
        <p:spPr bwMode="auto">
          <a:xfrm>
            <a:off x="6325198" y="1628800"/>
            <a:ext cx="2241898" cy="28803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4828" name="Rectangle 12"/>
          <p:cNvSpPr>
            <a:spLocks noChangeArrowheads="1"/>
          </p:cNvSpPr>
          <p:nvPr/>
        </p:nvSpPr>
        <p:spPr bwMode="auto">
          <a:xfrm>
            <a:off x="467544" y="4653136"/>
            <a:ext cx="2447925" cy="738664"/>
          </a:xfrm>
          <a:prstGeom prst="rect">
            <a:avLst/>
          </a:prstGeom>
          <a:noFill/>
          <a:ln w="9525">
            <a:noFill/>
            <a:miter lim="800000"/>
            <a:headEnd/>
            <a:tailEnd/>
          </a:ln>
          <a:effectLst/>
        </p:spPr>
        <p:txBody>
          <a:bodyPr anchor="ctr">
            <a:spAutoFit/>
          </a:bodyPr>
          <a:lstStyle/>
          <a:p>
            <a:pPr algn="ctr"/>
            <a:r>
              <a:rPr lang="en-GB" sz="1400" dirty="0">
                <a:solidFill>
                  <a:srgbClr val="002060"/>
                </a:solidFill>
                <a:latin typeface="Comic Sans MS" pitchFamily="66" charset="0"/>
              </a:rPr>
              <a:t>This is a picture of Mrs Kilpatrick with one of her grandchildren.</a:t>
            </a:r>
          </a:p>
        </p:txBody>
      </p:sp>
      <p:sp>
        <p:nvSpPr>
          <p:cNvPr id="34829" name="Rectangle 13"/>
          <p:cNvSpPr>
            <a:spLocks noChangeArrowheads="1"/>
          </p:cNvSpPr>
          <p:nvPr/>
        </p:nvSpPr>
        <p:spPr bwMode="auto">
          <a:xfrm>
            <a:off x="6300788" y="4653136"/>
            <a:ext cx="2447925" cy="738664"/>
          </a:xfrm>
          <a:prstGeom prst="rect">
            <a:avLst/>
          </a:prstGeom>
          <a:noFill/>
          <a:ln w="9525">
            <a:noFill/>
            <a:miter lim="800000"/>
            <a:headEnd/>
            <a:tailEnd/>
          </a:ln>
          <a:effectLst/>
        </p:spPr>
        <p:txBody>
          <a:bodyPr anchor="ctr">
            <a:spAutoFit/>
          </a:bodyPr>
          <a:lstStyle/>
          <a:p>
            <a:pPr algn="ctr"/>
            <a:r>
              <a:rPr lang="en-GB" sz="1400" dirty="0">
                <a:solidFill>
                  <a:srgbClr val="002060"/>
                </a:solidFill>
                <a:latin typeface="Comic Sans MS" pitchFamily="66" charset="0"/>
              </a:rPr>
              <a:t>This is George Kilpatrick. He was the lock keeper at lock no.3.</a:t>
            </a:r>
          </a:p>
        </p:txBody>
      </p:sp>
      <p:sp>
        <p:nvSpPr>
          <p:cNvPr id="34830" name="Text Box 14"/>
          <p:cNvSpPr txBox="1">
            <a:spLocks noChangeArrowheads="1"/>
          </p:cNvSpPr>
          <p:nvPr/>
        </p:nvSpPr>
        <p:spPr bwMode="auto">
          <a:xfrm>
            <a:off x="899592" y="1190080"/>
            <a:ext cx="1657350" cy="366712"/>
          </a:xfrm>
          <a:prstGeom prst="rect">
            <a:avLst/>
          </a:prstGeom>
          <a:noFill/>
          <a:ln w="9525">
            <a:noFill/>
            <a:miter lim="800000"/>
            <a:headEnd/>
            <a:tailEnd/>
          </a:ln>
          <a:effectLst/>
        </p:spPr>
        <p:txBody>
          <a:bodyPr>
            <a:spAutoFit/>
          </a:bodyPr>
          <a:lstStyle/>
          <a:p>
            <a:pPr algn="ctr">
              <a:spcBef>
                <a:spcPct val="50000"/>
              </a:spcBef>
            </a:pPr>
            <a:r>
              <a:rPr lang="en-GB" b="1" dirty="0">
                <a:solidFill>
                  <a:srgbClr val="0070C0"/>
                </a:solidFill>
                <a:latin typeface="Comic Sans MS" pitchFamily="66" charset="0"/>
              </a:rPr>
              <a:t>Mum</a:t>
            </a:r>
            <a:endParaRPr lang="en-US" b="1" dirty="0">
              <a:solidFill>
                <a:srgbClr val="0070C0"/>
              </a:solidFill>
              <a:latin typeface="Comic Sans MS" pitchFamily="66" charset="0"/>
            </a:endParaRPr>
          </a:p>
        </p:txBody>
      </p:sp>
      <p:sp>
        <p:nvSpPr>
          <p:cNvPr id="34831" name="Text Box 15"/>
          <p:cNvSpPr txBox="1">
            <a:spLocks noChangeArrowheads="1"/>
          </p:cNvSpPr>
          <p:nvPr/>
        </p:nvSpPr>
        <p:spPr bwMode="auto">
          <a:xfrm>
            <a:off x="3635375" y="1190080"/>
            <a:ext cx="1657350" cy="366712"/>
          </a:xfrm>
          <a:prstGeom prst="rect">
            <a:avLst/>
          </a:prstGeom>
          <a:noFill/>
          <a:ln w="9525">
            <a:noFill/>
            <a:miter lim="800000"/>
            <a:headEnd/>
            <a:tailEnd/>
          </a:ln>
          <a:effectLst/>
        </p:spPr>
        <p:txBody>
          <a:bodyPr>
            <a:spAutoFit/>
          </a:bodyPr>
          <a:lstStyle/>
          <a:p>
            <a:pPr algn="ctr">
              <a:spcBef>
                <a:spcPct val="50000"/>
              </a:spcBef>
            </a:pPr>
            <a:r>
              <a:rPr lang="en-GB" b="1" dirty="0">
                <a:solidFill>
                  <a:srgbClr val="0070C0"/>
                </a:solidFill>
                <a:latin typeface="Comic Sans MS" pitchFamily="66" charset="0"/>
              </a:rPr>
              <a:t>Children</a:t>
            </a:r>
            <a:endParaRPr lang="en-US" b="1" dirty="0">
              <a:solidFill>
                <a:srgbClr val="0070C0"/>
              </a:solidFill>
              <a:latin typeface="Comic Sans MS" pitchFamily="66" charset="0"/>
            </a:endParaRPr>
          </a:p>
        </p:txBody>
      </p:sp>
      <p:sp>
        <p:nvSpPr>
          <p:cNvPr id="34832" name="Text Box 16"/>
          <p:cNvSpPr txBox="1">
            <a:spLocks noChangeArrowheads="1"/>
          </p:cNvSpPr>
          <p:nvPr/>
        </p:nvSpPr>
        <p:spPr bwMode="auto">
          <a:xfrm>
            <a:off x="6660232" y="1262088"/>
            <a:ext cx="1657350" cy="366712"/>
          </a:xfrm>
          <a:prstGeom prst="rect">
            <a:avLst/>
          </a:prstGeom>
          <a:noFill/>
          <a:ln w="9525">
            <a:noFill/>
            <a:miter lim="800000"/>
            <a:headEnd/>
            <a:tailEnd/>
          </a:ln>
          <a:effectLst/>
        </p:spPr>
        <p:txBody>
          <a:bodyPr>
            <a:spAutoFit/>
          </a:bodyPr>
          <a:lstStyle/>
          <a:p>
            <a:pPr algn="ctr">
              <a:spcBef>
                <a:spcPct val="50000"/>
              </a:spcBef>
            </a:pPr>
            <a:r>
              <a:rPr lang="en-GB" b="1" dirty="0">
                <a:solidFill>
                  <a:srgbClr val="0070C0"/>
                </a:solidFill>
                <a:latin typeface="Comic Sans MS" pitchFamily="66" charset="0"/>
              </a:rPr>
              <a:t>Dad</a:t>
            </a:r>
            <a:endParaRPr lang="en-US" b="1" dirty="0">
              <a:solidFill>
                <a:srgbClr val="0070C0"/>
              </a:solidFill>
              <a:latin typeface="Comic Sans MS" pitchFamily="66" charset="0"/>
            </a:endParaRPr>
          </a:p>
        </p:txBody>
      </p:sp>
      <p:sp>
        <p:nvSpPr>
          <p:cNvPr id="15" name="Rectangle 2"/>
          <p:cNvSpPr txBox="1">
            <a:spLocks noChangeArrowheads="1"/>
          </p:cNvSpPr>
          <p:nvPr/>
        </p:nvSpPr>
        <p:spPr bwMode="auto">
          <a:xfrm>
            <a:off x="457200" y="-99392"/>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3200" b="0" i="0" u="none" strike="noStrike" kern="0" cap="none" spc="0" normalizeH="0" baseline="0" noProof="0" dirty="0" smtClean="0">
                <a:ln>
                  <a:noFill/>
                </a:ln>
                <a:solidFill>
                  <a:srgbClr val="002060"/>
                </a:solidFill>
                <a:effectLst/>
                <a:uLnTx/>
                <a:uFillTx/>
                <a:latin typeface="Comic Sans MS" pitchFamily="66" charset="0"/>
                <a:ea typeface="+mj-ea"/>
                <a:cs typeface="+mj-cs"/>
              </a:rPr>
              <a:t>The lock keeper’s family</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pptground.jpg"/>
          <p:cNvPicPr>
            <a:picLocks noChangeAspect="1"/>
          </p:cNvPicPr>
          <p:nvPr/>
        </p:nvPicPr>
        <p:blipFill>
          <a:blip r:embed="rId3" cstate="email"/>
          <a:srcRect/>
          <a:stretch>
            <a:fillRect/>
          </a:stretch>
        </p:blipFill>
        <p:spPr bwMode="auto">
          <a:xfrm>
            <a:off x="0" y="5854700"/>
            <a:ext cx="9144000" cy="1030288"/>
          </a:xfrm>
          <a:prstGeom prst="rect">
            <a:avLst/>
          </a:prstGeom>
          <a:noFill/>
          <a:ln w="9525">
            <a:noFill/>
            <a:miter lim="800000"/>
            <a:headEnd/>
            <a:tailEnd/>
          </a:ln>
        </p:spPr>
      </p:pic>
      <p:pic>
        <p:nvPicPr>
          <p:cNvPr id="32773" name="Picture 5" descr="washing set"/>
          <p:cNvPicPr>
            <a:picLocks noChangeAspect="1" noChangeArrowheads="1"/>
          </p:cNvPicPr>
          <p:nvPr/>
        </p:nvPicPr>
        <p:blipFill>
          <a:blip r:embed="rId4" cstate="email"/>
          <a:stretch>
            <a:fillRect/>
          </a:stretch>
        </p:blipFill>
        <p:spPr bwMode="auto">
          <a:xfrm>
            <a:off x="539552" y="1268760"/>
            <a:ext cx="3219450" cy="21431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2775" name="Text Box 7"/>
          <p:cNvSpPr txBox="1">
            <a:spLocks noChangeArrowheads="1"/>
          </p:cNvSpPr>
          <p:nvPr/>
        </p:nvSpPr>
        <p:spPr bwMode="auto">
          <a:xfrm>
            <a:off x="3851920" y="1898829"/>
            <a:ext cx="4536504" cy="954107"/>
          </a:xfrm>
          <a:prstGeom prst="rect">
            <a:avLst/>
          </a:prstGeom>
          <a:noFill/>
          <a:ln w="9525">
            <a:noFill/>
            <a:miter lim="800000"/>
            <a:headEnd/>
            <a:tailEnd/>
          </a:ln>
          <a:effectLst/>
        </p:spPr>
        <p:txBody>
          <a:bodyPr wrap="square">
            <a:spAutoFit/>
          </a:bodyPr>
          <a:lstStyle/>
          <a:p>
            <a:pPr>
              <a:spcBef>
                <a:spcPct val="50000"/>
              </a:spcBef>
            </a:pPr>
            <a:r>
              <a:rPr lang="en-GB" sz="1400" dirty="0">
                <a:solidFill>
                  <a:srgbClr val="002060"/>
                </a:solidFill>
                <a:latin typeface="Comic Sans MS" pitchFamily="66" charset="0"/>
              </a:rPr>
              <a:t>This was Mr and Mrs Kilpatrick’s bedroom. It was found on the ground floor of the cottage. It was also used as the ‘good room’ when important people came to visit.</a:t>
            </a:r>
            <a:endParaRPr lang="en-US" sz="1400" dirty="0">
              <a:solidFill>
                <a:srgbClr val="002060"/>
              </a:solidFill>
              <a:latin typeface="Comic Sans MS" pitchFamily="66" charset="0"/>
            </a:endParaRPr>
          </a:p>
        </p:txBody>
      </p:sp>
      <p:pic>
        <p:nvPicPr>
          <p:cNvPr id="32776" name="Picture 8" descr="view of stairs from downstairs bedroom"/>
          <p:cNvPicPr>
            <a:picLocks noChangeAspect="1" noChangeArrowheads="1"/>
          </p:cNvPicPr>
          <p:nvPr/>
        </p:nvPicPr>
        <p:blipFill>
          <a:blip r:embed="rId5" cstate="email"/>
          <a:srcRect/>
          <a:stretch>
            <a:fillRect/>
          </a:stretch>
        </p:blipFill>
        <p:spPr bwMode="auto">
          <a:xfrm>
            <a:off x="2339752" y="3422496"/>
            <a:ext cx="3183624" cy="23107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2778" name="Text Box 10"/>
          <p:cNvSpPr txBox="1">
            <a:spLocks noChangeArrowheads="1"/>
          </p:cNvSpPr>
          <p:nvPr/>
        </p:nvSpPr>
        <p:spPr bwMode="auto">
          <a:xfrm>
            <a:off x="395536" y="4635713"/>
            <a:ext cx="1800200" cy="1169551"/>
          </a:xfrm>
          <a:prstGeom prst="rect">
            <a:avLst/>
          </a:prstGeom>
          <a:noFill/>
          <a:ln w="9525">
            <a:noFill/>
            <a:miter lim="800000"/>
            <a:headEnd/>
            <a:tailEnd/>
          </a:ln>
          <a:effectLst/>
        </p:spPr>
        <p:txBody>
          <a:bodyPr wrap="square">
            <a:spAutoFit/>
          </a:bodyPr>
          <a:lstStyle/>
          <a:p>
            <a:pPr>
              <a:spcBef>
                <a:spcPct val="50000"/>
              </a:spcBef>
            </a:pPr>
            <a:r>
              <a:rPr lang="en-GB" sz="1400" dirty="0">
                <a:solidFill>
                  <a:srgbClr val="002060"/>
                </a:solidFill>
                <a:latin typeface="Comic Sans MS" pitchFamily="66" charset="0"/>
              </a:rPr>
              <a:t>These stairs led to two bedrooms. The six girls shared one room and four boys shared the other.</a:t>
            </a:r>
            <a:endParaRPr lang="en-US" sz="1400" dirty="0">
              <a:solidFill>
                <a:srgbClr val="002060"/>
              </a:solidFill>
              <a:latin typeface="Comic Sans MS" pitchFamily="66" charset="0"/>
            </a:endParaRPr>
          </a:p>
        </p:txBody>
      </p:sp>
      <p:pic>
        <p:nvPicPr>
          <p:cNvPr id="32779" name="Picture 11" descr="bathtub and wash day"/>
          <p:cNvPicPr>
            <a:picLocks noChangeAspect="1" noChangeArrowheads="1"/>
          </p:cNvPicPr>
          <p:nvPr/>
        </p:nvPicPr>
        <p:blipFill>
          <a:blip r:embed="rId6" cstate="email"/>
          <a:stretch>
            <a:fillRect/>
          </a:stretch>
        </p:blipFill>
        <p:spPr bwMode="auto">
          <a:xfrm>
            <a:off x="6228184" y="2818234"/>
            <a:ext cx="2266950" cy="212293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2780" name="Text Box 12"/>
          <p:cNvSpPr txBox="1">
            <a:spLocks noChangeArrowheads="1"/>
          </p:cNvSpPr>
          <p:nvPr/>
        </p:nvSpPr>
        <p:spPr bwMode="auto">
          <a:xfrm>
            <a:off x="6156176" y="5138608"/>
            <a:ext cx="2448272" cy="738664"/>
          </a:xfrm>
          <a:prstGeom prst="rect">
            <a:avLst/>
          </a:prstGeom>
          <a:noFill/>
          <a:ln w="9525">
            <a:noFill/>
            <a:miter lim="800000"/>
            <a:headEnd/>
            <a:tailEnd/>
          </a:ln>
          <a:effectLst/>
        </p:spPr>
        <p:txBody>
          <a:bodyPr wrap="square">
            <a:spAutoFit/>
          </a:bodyPr>
          <a:lstStyle/>
          <a:p>
            <a:pPr algn="r">
              <a:spcBef>
                <a:spcPct val="50000"/>
              </a:spcBef>
            </a:pPr>
            <a:r>
              <a:rPr lang="en-GB" sz="1400" dirty="0">
                <a:solidFill>
                  <a:srgbClr val="002060"/>
                </a:solidFill>
                <a:latin typeface="Comic Sans MS" pitchFamily="66" charset="0"/>
              </a:rPr>
              <a:t>This tin bath was used for washing the clothes and for washing the people!</a:t>
            </a:r>
            <a:endParaRPr lang="en-US" sz="1400" dirty="0">
              <a:solidFill>
                <a:srgbClr val="002060"/>
              </a:solidFill>
              <a:latin typeface="Comic Sans MS" pitchFamily="66" charset="0"/>
            </a:endParaRPr>
          </a:p>
        </p:txBody>
      </p:sp>
      <p:sp>
        <p:nvSpPr>
          <p:cNvPr id="32781" name="Text Box 13"/>
          <p:cNvSpPr txBox="1">
            <a:spLocks noChangeArrowheads="1"/>
          </p:cNvSpPr>
          <p:nvPr/>
        </p:nvSpPr>
        <p:spPr bwMode="auto">
          <a:xfrm>
            <a:off x="3851920" y="1196752"/>
            <a:ext cx="4824536" cy="707886"/>
          </a:xfrm>
          <a:prstGeom prst="rect">
            <a:avLst/>
          </a:prstGeom>
          <a:noFill/>
          <a:ln w="9525">
            <a:noFill/>
            <a:miter lim="800000"/>
            <a:headEnd/>
            <a:tailEnd/>
          </a:ln>
          <a:effectLst/>
        </p:spPr>
        <p:txBody>
          <a:bodyPr wrap="square">
            <a:spAutoFit/>
          </a:bodyPr>
          <a:lstStyle/>
          <a:p>
            <a:pPr>
              <a:spcBef>
                <a:spcPct val="50000"/>
              </a:spcBef>
            </a:pPr>
            <a:r>
              <a:rPr lang="en-GB" sz="2000" dirty="0">
                <a:solidFill>
                  <a:srgbClr val="002060"/>
                </a:solidFill>
                <a:latin typeface="Comic Sans MS" pitchFamily="66" charset="0"/>
              </a:rPr>
              <a:t>The Lock Keeper lived in the cottage with his wife and 10 children.</a:t>
            </a:r>
            <a:endParaRPr lang="en-US" sz="2000" dirty="0">
              <a:solidFill>
                <a:srgbClr val="002060"/>
              </a:solidFill>
              <a:latin typeface="Comic Sans MS" pitchFamily="66" charset="0"/>
            </a:endParaRPr>
          </a:p>
        </p:txBody>
      </p:sp>
      <p:sp>
        <p:nvSpPr>
          <p:cNvPr id="13" name="Rectangle 2"/>
          <p:cNvSpPr txBox="1">
            <a:spLocks noChangeArrowheads="1"/>
          </p:cNvSpPr>
          <p:nvPr/>
        </p:nvSpPr>
        <p:spPr bwMode="auto">
          <a:xfrm>
            <a:off x="457200" y="-90264"/>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3200" b="0" i="0" u="none" strike="noStrike" kern="0" cap="none" spc="0" normalizeH="0" baseline="0" noProof="0" dirty="0" smtClean="0">
                <a:ln>
                  <a:noFill/>
                </a:ln>
                <a:solidFill>
                  <a:srgbClr val="002060"/>
                </a:solidFill>
                <a:effectLst/>
                <a:uLnTx/>
                <a:uFillTx/>
                <a:latin typeface="Comic Sans MS" pitchFamily="66" charset="0"/>
                <a:ea typeface="+mj-ea"/>
                <a:cs typeface="+mj-cs"/>
              </a:rPr>
              <a:t>Inside the lock keeper’s family</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pptground.jpg"/>
          <p:cNvPicPr>
            <a:picLocks noChangeAspect="1"/>
          </p:cNvPicPr>
          <p:nvPr/>
        </p:nvPicPr>
        <p:blipFill>
          <a:blip r:embed="rId3" cstate="email"/>
          <a:srcRect/>
          <a:stretch>
            <a:fillRect/>
          </a:stretch>
        </p:blipFill>
        <p:spPr bwMode="auto">
          <a:xfrm>
            <a:off x="0" y="5854700"/>
            <a:ext cx="9144000" cy="1030288"/>
          </a:xfrm>
          <a:prstGeom prst="rect">
            <a:avLst/>
          </a:prstGeom>
          <a:noFill/>
          <a:ln w="9525">
            <a:noFill/>
            <a:miter lim="800000"/>
            <a:headEnd/>
            <a:tailEnd/>
          </a:ln>
        </p:spPr>
      </p:pic>
      <p:pic>
        <p:nvPicPr>
          <p:cNvPr id="28676" name="Picture 4" descr="Fireplace and griddle"/>
          <p:cNvPicPr>
            <a:picLocks noChangeAspect="1" noChangeArrowheads="1"/>
          </p:cNvPicPr>
          <p:nvPr/>
        </p:nvPicPr>
        <p:blipFill>
          <a:blip r:embed="rId4" cstate="email"/>
          <a:stretch>
            <a:fillRect/>
          </a:stretch>
        </p:blipFill>
        <p:spPr bwMode="auto">
          <a:xfrm>
            <a:off x="5220072" y="2942059"/>
            <a:ext cx="3219450" cy="21431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8677" name="Picture 5" descr="LKC Interior Fire 111109 010 X"/>
          <p:cNvPicPr>
            <a:picLocks noChangeAspect="1" noChangeArrowheads="1"/>
          </p:cNvPicPr>
          <p:nvPr/>
        </p:nvPicPr>
        <p:blipFill>
          <a:blip r:embed="rId5" cstate="email"/>
          <a:stretch>
            <a:fillRect/>
          </a:stretch>
        </p:blipFill>
        <p:spPr bwMode="auto">
          <a:xfrm>
            <a:off x="467544" y="1204342"/>
            <a:ext cx="2876550" cy="21526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8681" name="Picture 9" descr="MM900041072[2]"/>
          <p:cNvPicPr>
            <a:picLocks noChangeAspect="1" noChangeArrowheads="1" noCrop="1"/>
          </p:cNvPicPr>
          <p:nvPr/>
        </p:nvPicPr>
        <p:blipFill>
          <a:blip r:embed="rId6" cstate="email"/>
          <a:srcRect/>
          <a:stretch>
            <a:fillRect/>
          </a:stretch>
        </p:blipFill>
        <p:spPr bwMode="auto">
          <a:xfrm>
            <a:off x="827584" y="2132856"/>
            <a:ext cx="520053" cy="1030039"/>
          </a:xfrm>
          <a:prstGeom prst="rect">
            <a:avLst/>
          </a:prstGeom>
          <a:noFill/>
        </p:spPr>
      </p:pic>
      <p:pic>
        <p:nvPicPr>
          <p:cNvPr id="28682" name="Picture 10" descr="MM900283944[2]"/>
          <p:cNvPicPr>
            <a:picLocks noChangeAspect="1" noChangeArrowheads="1" noCrop="1"/>
          </p:cNvPicPr>
          <p:nvPr/>
        </p:nvPicPr>
        <p:blipFill>
          <a:blip r:embed="rId7" cstate="email"/>
          <a:srcRect/>
          <a:stretch>
            <a:fillRect/>
          </a:stretch>
        </p:blipFill>
        <p:spPr bwMode="auto">
          <a:xfrm>
            <a:off x="4860032" y="3868713"/>
            <a:ext cx="1512887" cy="1360487"/>
          </a:xfrm>
          <a:prstGeom prst="rect">
            <a:avLst/>
          </a:prstGeom>
          <a:noFill/>
        </p:spPr>
      </p:pic>
      <p:sp>
        <p:nvSpPr>
          <p:cNvPr id="15" name="Rectangle 2"/>
          <p:cNvSpPr txBox="1">
            <a:spLocks noChangeArrowheads="1"/>
          </p:cNvSpPr>
          <p:nvPr/>
        </p:nvSpPr>
        <p:spPr bwMode="auto">
          <a:xfrm>
            <a:off x="457200" y="-99392"/>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3200" b="0" i="0" u="none" strike="noStrike" kern="0" cap="none" spc="0" normalizeH="0" baseline="0" noProof="0" dirty="0" smtClean="0">
                <a:ln>
                  <a:noFill/>
                </a:ln>
                <a:solidFill>
                  <a:srgbClr val="002060"/>
                </a:solidFill>
                <a:effectLst/>
                <a:uLnTx/>
                <a:uFillTx/>
                <a:latin typeface="Comic Sans MS" pitchFamily="66" charset="0"/>
                <a:ea typeface="+mj-ea"/>
                <a:cs typeface="+mj-cs"/>
              </a:rPr>
              <a:t>Dorothy’s memories of the cottage</a:t>
            </a:r>
          </a:p>
        </p:txBody>
      </p:sp>
      <p:sp>
        <p:nvSpPr>
          <p:cNvPr id="16" name="Rectangle 15"/>
          <p:cNvSpPr/>
          <p:nvPr/>
        </p:nvSpPr>
        <p:spPr>
          <a:xfrm>
            <a:off x="3563888" y="1124744"/>
            <a:ext cx="4968552" cy="1872208"/>
          </a:xfrm>
          <a:prstGeom prst="rect">
            <a:avLst/>
          </a:prstGeom>
        </p:spPr>
        <p:txBody>
          <a:bodyPr wrap="square">
            <a:spAutoFit/>
          </a:bodyPr>
          <a:lstStyle/>
          <a:p>
            <a:pPr algn="just"/>
            <a:r>
              <a:rPr lang="en-GB" sz="1400" dirty="0" smtClean="0">
                <a:solidFill>
                  <a:srgbClr val="002060"/>
                </a:solidFill>
                <a:latin typeface="Comic Sans MS" pitchFamily="66" charset="0"/>
              </a:rPr>
              <a:t>“There was no electric, my mother cooked on the fire, a big open fire. My father was allowed </a:t>
            </a:r>
            <a:r>
              <a:rPr lang="en-GB" sz="1400" b="1" dirty="0" smtClean="0">
                <a:solidFill>
                  <a:srgbClr val="002060"/>
                </a:solidFill>
                <a:latin typeface="Comic Sans MS" pitchFamily="66" charset="0"/>
              </a:rPr>
              <a:t>coal</a:t>
            </a:r>
            <a:r>
              <a:rPr lang="en-GB" sz="1400" dirty="0" smtClean="0">
                <a:solidFill>
                  <a:srgbClr val="002060"/>
                </a:solidFill>
                <a:latin typeface="Comic Sans MS" pitchFamily="66" charset="0"/>
              </a:rPr>
              <a:t> off the boats; that was one of the perks, </a:t>
            </a:r>
            <a:r>
              <a:rPr lang="en-GB" sz="1400" b="1" dirty="0" smtClean="0">
                <a:solidFill>
                  <a:srgbClr val="002060"/>
                </a:solidFill>
                <a:latin typeface="Comic Sans MS" pitchFamily="66" charset="0"/>
              </a:rPr>
              <a:t>massive lumps of coal thrown off the barge that he had to cut up</a:t>
            </a:r>
            <a:r>
              <a:rPr lang="en-GB" sz="1400" dirty="0" smtClean="0">
                <a:solidFill>
                  <a:srgbClr val="002060"/>
                </a:solidFill>
                <a:latin typeface="Comic Sans MS" pitchFamily="66" charset="0"/>
              </a:rPr>
              <a:t>.  There were two hobs, one either side of the fire. The kettle was always on one, the tea pot on the other. There was a big fender at the front and that was where she kept the plates warm”. </a:t>
            </a:r>
            <a:endParaRPr lang="en-GB" sz="1400" dirty="0">
              <a:solidFill>
                <a:srgbClr val="002060"/>
              </a:solidFill>
              <a:latin typeface="Comic Sans MS" pitchFamily="66" charset="0"/>
            </a:endParaRPr>
          </a:p>
        </p:txBody>
      </p:sp>
      <p:sp>
        <p:nvSpPr>
          <p:cNvPr id="17" name="Rectangle 16"/>
          <p:cNvSpPr/>
          <p:nvPr/>
        </p:nvSpPr>
        <p:spPr>
          <a:xfrm>
            <a:off x="395536" y="5354052"/>
            <a:ext cx="8136904" cy="523220"/>
          </a:xfrm>
          <a:prstGeom prst="rect">
            <a:avLst/>
          </a:prstGeom>
        </p:spPr>
        <p:txBody>
          <a:bodyPr wrap="square">
            <a:spAutoFit/>
          </a:bodyPr>
          <a:lstStyle/>
          <a:p>
            <a:pPr algn="just"/>
            <a:r>
              <a:rPr lang="en-GB" sz="1400" dirty="0" smtClean="0">
                <a:solidFill>
                  <a:srgbClr val="002060"/>
                </a:solidFill>
                <a:latin typeface="Comic Sans MS" pitchFamily="66" charset="0"/>
              </a:rPr>
              <a:t>“For essentials we were sent to bring messages - that was what it was called, you went for messages never for groceries – at the shop at Milltown, ‘</a:t>
            </a:r>
            <a:r>
              <a:rPr lang="en-GB" sz="1400" dirty="0" err="1" smtClean="0">
                <a:solidFill>
                  <a:srgbClr val="002060"/>
                </a:solidFill>
                <a:latin typeface="Comic Sans MS" pitchFamily="66" charset="0"/>
              </a:rPr>
              <a:t>Fairweathers</a:t>
            </a:r>
            <a:r>
              <a:rPr lang="en-GB" sz="1400" dirty="0" smtClean="0">
                <a:solidFill>
                  <a:srgbClr val="002060"/>
                </a:solidFill>
                <a:latin typeface="Comic Sans MS" pitchFamily="66" charset="0"/>
              </a:rPr>
              <a:t>’ it was called.”</a:t>
            </a:r>
            <a:endParaRPr lang="en-US" sz="1400" dirty="0">
              <a:solidFill>
                <a:srgbClr val="002060"/>
              </a:solidFill>
            </a:endParaRPr>
          </a:p>
        </p:txBody>
      </p:sp>
      <p:sp>
        <p:nvSpPr>
          <p:cNvPr id="18" name="Rectangle 17"/>
          <p:cNvSpPr/>
          <p:nvPr/>
        </p:nvSpPr>
        <p:spPr>
          <a:xfrm>
            <a:off x="323528" y="3627601"/>
            <a:ext cx="4572000" cy="1169551"/>
          </a:xfrm>
          <a:prstGeom prst="rect">
            <a:avLst/>
          </a:prstGeom>
        </p:spPr>
        <p:txBody>
          <a:bodyPr>
            <a:spAutoFit/>
          </a:bodyPr>
          <a:lstStyle/>
          <a:p>
            <a:r>
              <a:rPr lang="en-GB" sz="1400" dirty="0" smtClean="0">
                <a:solidFill>
                  <a:srgbClr val="002060"/>
                </a:solidFill>
                <a:latin typeface="Comic Sans MS" pitchFamily="66" charset="0"/>
              </a:rPr>
              <a:t>“She had a griddle, she baked every morning, before we were out of our beds she would have soda bread, potato bread and wheaten bread baked. How she ever did it, I will never know, she never seemed to be exhausted”. </a:t>
            </a:r>
            <a:endParaRPr lang="en-GB" sz="1400" dirty="0">
              <a:solidFill>
                <a:srgbClr val="002060"/>
              </a:solidFill>
              <a:latin typeface="Comic Sans MS" pitchFamily="66"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descr="pptground.jpg"/>
          <p:cNvPicPr>
            <a:picLocks noChangeAspect="1"/>
          </p:cNvPicPr>
          <p:nvPr/>
        </p:nvPicPr>
        <p:blipFill>
          <a:blip r:embed="rId3" cstate="email"/>
          <a:srcRect/>
          <a:stretch>
            <a:fillRect/>
          </a:stretch>
        </p:blipFill>
        <p:spPr bwMode="auto">
          <a:xfrm>
            <a:off x="0" y="5854700"/>
            <a:ext cx="9144000" cy="1030288"/>
          </a:xfrm>
          <a:prstGeom prst="rect">
            <a:avLst/>
          </a:prstGeom>
          <a:noFill/>
          <a:ln w="9525">
            <a:noFill/>
            <a:miter lim="800000"/>
            <a:headEnd/>
            <a:tailEnd/>
          </a:ln>
        </p:spPr>
      </p:pic>
      <p:sp>
        <p:nvSpPr>
          <p:cNvPr id="24581" name="AutoShape 5"/>
          <p:cNvSpPr>
            <a:spLocks noChangeArrowheads="1"/>
          </p:cNvSpPr>
          <p:nvPr/>
        </p:nvSpPr>
        <p:spPr bwMode="auto">
          <a:xfrm>
            <a:off x="1042988" y="1052737"/>
            <a:ext cx="7200900" cy="1296144"/>
          </a:xfrm>
          <a:prstGeom prst="wedgeRectCallout">
            <a:avLst>
              <a:gd name="adj1" fmla="val -39287"/>
              <a:gd name="adj2" fmla="val 69875"/>
            </a:avLst>
          </a:prstGeom>
          <a:ln>
            <a:headEnd/>
            <a:tailEnd/>
          </a:ln>
        </p:spPr>
        <p:style>
          <a:lnRef idx="2">
            <a:schemeClr val="accent1"/>
          </a:lnRef>
          <a:fillRef idx="1">
            <a:schemeClr val="lt1"/>
          </a:fillRef>
          <a:effectRef idx="0">
            <a:schemeClr val="accent1"/>
          </a:effectRef>
          <a:fontRef idx="minor">
            <a:schemeClr val="dk1"/>
          </a:fontRef>
        </p:style>
        <p:txBody>
          <a:bodyPr/>
          <a:lstStyle/>
          <a:p>
            <a:pPr algn="ctr"/>
            <a:r>
              <a:rPr lang="en-GB" sz="1400" dirty="0" smtClean="0">
                <a:solidFill>
                  <a:srgbClr val="002060"/>
                </a:solidFill>
                <a:latin typeface="Comic Sans MS" pitchFamily="66" charset="0"/>
              </a:rPr>
              <a:t/>
            </a:r>
            <a:br>
              <a:rPr lang="en-GB" sz="1400" dirty="0" smtClean="0">
                <a:solidFill>
                  <a:srgbClr val="002060"/>
                </a:solidFill>
                <a:latin typeface="Comic Sans MS" pitchFamily="66" charset="0"/>
              </a:rPr>
            </a:br>
            <a:r>
              <a:rPr lang="en-GB" sz="1400" dirty="0" smtClean="0">
                <a:solidFill>
                  <a:srgbClr val="002060"/>
                </a:solidFill>
                <a:latin typeface="Comic Sans MS" pitchFamily="66" charset="0"/>
              </a:rPr>
              <a:t>Dorothy </a:t>
            </a:r>
            <a:r>
              <a:rPr lang="en-GB" sz="1400" dirty="0">
                <a:solidFill>
                  <a:srgbClr val="002060"/>
                </a:solidFill>
                <a:latin typeface="Comic Sans MS" pitchFamily="66" charset="0"/>
              </a:rPr>
              <a:t>was the daughter of Mr Kilpatrick she said; “My father was a lock keeper, he kept a few animals and looked after the garden. The wages were not very high so he had to grow his own vegetables and we had two goats for milk. My mother had hens and two or three geese”.</a:t>
            </a:r>
            <a:endParaRPr lang="en-US" sz="1400" dirty="0">
              <a:solidFill>
                <a:srgbClr val="002060"/>
              </a:solidFill>
              <a:latin typeface="Comic Sans MS" pitchFamily="66" charset="0"/>
            </a:endParaRPr>
          </a:p>
        </p:txBody>
      </p:sp>
      <p:pic>
        <p:nvPicPr>
          <p:cNvPr id="24587" name="Picture 11" descr="MP910221091[1]"/>
          <p:cNvPicPr>
            <a:picLocks noChangeAspect="1" noChangeArrowheads="1"/>
          </p:cNvPicPr>
          <p:nvPr/>
        </p:nvPicPr>
        <p:blipFill>
          <a:blip r:embed="rId4" cstate="email"/>
          <a:stretch>
            <a:fillRect/>
          </a:stretch>
        </p:blipFill>
        <p:spPr bwMode="auto">
          <a:xfrm>
            <a:off x="1115616" y="4869160"/>
            <a:ext cx="1943100" cy="1295400"/>
          </a:xfrm>
          <a:prstGeom prst="rect">
            <a:avLst/>
          </a:prstGeom>
          <a:noFill/>
        </p:spPr>
      </p:pic>
      <p:pic>
        <p:nvPicPr>
          <p:cNvPr id="24604" name="Picture 28" descr="MC900331282[1]"/>
          <p:cNvPicPr>
            <a:picLocks noChangeAspect="1" noChangeArrowheads="1"/>
          </p:cNvPicPr>
          <p:nvPr/>
        </p:nvPicPr>
        <p:blipFill>
          <a:blip r:embed="rId5" cstate="email"/>
          <a:srcRect/>
          <a:stretch>
            <a:fillRect/>
          </a:stretch>
        </p:blipFill>
        <p:spPr bwMode="auto">
          <a:xfrm>
            <a:off x="467544" y="3645024"/>
            <a:ext cx="1435100" cy="1138237"/>
          </a:xfrm>
          <a:prstGeom prst="rect">
            <a:avLst/>
          </a:prstGeom>
          <a:noFill/>
        </p:spPr>
      </p:pic>
      <p:sp>
        <p:nvSpPr>
          <p:cNvPr id="24606" name="Text Box 30"/>
          <p:cNvSpPr txBox="1">
            <a:spLocks noChangeArrowheads="1"/>
          </p:cNvSpPr>
          <p:nvPr/>
        </p:nvSpPr>
        <p:spPr bwMode="auto">
          <a:xfrm>
            <a:off x="2267744" y="3861048"/>
            <a:ext cx="4536504" cy="924670"/>
          </a:xfrm>
          <a:prstGeom prst="rect">
            <a:avLst/>
          </a:prstGeom>
          <a:noFill/>
          <a:ln w="9525">
            <a:noFill/>
            <a:miter lim="800000"/>
            <a:headEnd/>
            <a:tailEnd/>
          </a:ln>
          <a:effectLst/>
        </p:spPr>
        <p:txBody>
          <a:bodyPr wrap="square">
            <a:spAutoFit/>
          </a:bodyPr>
          <a:lstStyle/>
          <a:p>
            <a:pPr algn="ctr">
              <a:spcBef>
                <a:spcPct val="50000"/>
              </a:spcBef>
            </a:pPr>
            <a:r>
              <a:rPr lang="en-GB" dirty="0">
                <a:solidFill>
                  <a:srgbClr val="002060"/>
                </a:solidFill>
                <a:latin typeface="Comic Sans MS" pitchFamily="66" charset="0"/>
              </a:rPr>
              <a:t>These are some of the fruit and vegetables grown in the garden. Can you name them?</a:t>
            </a:r>
            <a:endParaRPr lang="en-US" dirty="0">
              <a:solidFill>
                <a:srgbClr val="002060"/>
              </a:solidFill>
              <a:latin typeface="Comic Sans MS" pitchFamily="66" charset="0"/>
            </a:endParaRPr>
          </a:p>
        </p:txBody>
      </p:sp>
      <p:pic>
        <p:nvPicPr>
          <p:cNvPr id="24607" name="Picture 31" descr="MC900441780[1]"/>
          <p:cNvPicPr>
            <a:picLocks noChangeAspect="1" noChangeArrowheads="1"/>
          </p:cNvPicPr>
          <p:nvPr/>
        </p:nvPicPr>
        <p:blipFill>
          <a:blip r:embed="rId6" cstate="email"/>
          <a:stretch>
            <a:fillRect/>
          </a:stretch>
        </p:blipFill>
        <p:spPr bwMode="auto">
          <a:xfrm>
            <a:off x="3347864" y="4941168"/>
            <a:ext cx="1381125" cy="1381125"/>
          </a:xfrm>
          <a:prstGeom prst="rect">
            <a:avLst/>
          </a:prstGeom>
          <a:noFill/>
        </p:spPr>
      </p:pic>
      <p:pic>
        <p:nvPicPr>
          <p:cNvPr id="24612" name="Picture 36" descr="MC900246141[1]"/>
          <p:cNvPicPr>
            <a:picLocks noChangeAspect="1" noChangeArrowheads="1"/>
          </p:cNvPicPr>
          <p:nvPr/>
        </p:nvPicPr>
        <p:blipFill>
          <a:blip r:embed="rId7" cstate="email"/>
          <a:stretch>
            <a:fillRect/>
          </a:stretch>
        </p:blipFill>
        <p:spPr bwMode="auto">
          <a:xfrm>
            <a:off x="7092280" y="3356992"/>
            <a:ext cx="1362075" cy="1638300"/>
          </a:xfrm>
          <a:prstGeom prst="rect">
            <a:avLst/>
          </a:prstGeom>
          <a:noFill/>
        </p:spPr>
      </p:pic>
      <p:pic>
        <p:nvPicPr>
          <p:cNvPr id="24615" name="Picture 39" descr="MC900112784[1]"/>
          <p:cNvPicPr>
            <a:picLocks noChangeAspect="1" noChangeArrowheads="1"/>
          </p:cNvPicPr>
          <p:nvPr/>
        </p:nvPicPr>
        <p:blipFill>
          <a:blip r:embed="rId8" cstate="email"/>
          <a:stretch>
            <a:fillRect/>
          </a:stretch>
        </p:blipFill>
        <p:spPr bwMode="auto">
          <a:xfrm>
            <a:off x="3995936" y="2492896"/>
            <a:ext cx="1438275" cy="790575"/>
          </a:xfrm>
          <a:prstGeom prst="rect">
            <a:avLst/>
          </a:prstGeom>
          <a:noFill/>
        </p:spPr>
      </p:pic>
      <p:pic>
        <p:nvPicPr>
          <p:cNvPr id="24616" name="Picture 40" descr="MC900112418[1]"/>
          <p:cNvPicPr>
            <a:picLocks noChangeAspect="1" noChangeArrowheads="1"/>
          </p:cNvPicPr>
          <p:nvPr/>
        </p:nvPicPr>
        <p:blipFill>
          <a:blip r:embed="rId9" cstate="email"/>
          <a:srcRect/>
          <a:stretch>
            <a:fillRect/>
          </a:stretch>
        </p:blipFill>
        <p:spPr bwMode="auto">
          <a:xfrm>
            <a:off x="5508104" y="4869160"/>
            <a:ext cx="1518142" cy="1195925"/>
          </a:xfrm>
          <a:prstGeom prst="rect">
            <a:avLst/>
          </a:prstGeom>
          <a:noFill/>
        </p:spPr>
      </p:pic>
      <p:pic>
        <p:nvPicPr>
          <p:cNvPr id="24617" name="Picture 41" descr="MC900264470[1]"/>
          <p:cNvPicPr>
            <a:picLocks noChangeAspect="1" noChangeArrowheads="1"/>
          </p:cNvPicPr>
          <p:nvPr/>
        </p:nvPicPr>
        <p:blipFill>
          <a:blip r:embed="rId10" cstate="email"/>
          <a:srcRect/>
          <a:stretch>
            <a:fillRect/>
          </a:stretch>
        </p:blipFill>
        <p:spPr bwMode="auto">
          <a:xfrm>
            <a:off x="1835696" y="2636912"/>
            <a:ext cx="1529751" cy="1008112"/>
          </a:xfrm>
          <a:prstGeom prst="rect">
            <a:avLst/>
          </a:prstGeom>
          <a:noFill/>
        </p:spPr>
      </p:pic>
      <p:pic>
        <p:nvPicPr>
          <p:cNvPr id="24618" name="Picture 42" descr="MC900436899[1]"/>
          <p:cNvPicPr>
            <a:picLocks noChangeAspect="1" noChangeArrowheads="1"/>
          </p:cNvPicPr>
          <p:nvPr/>
        </p:nvPicPr>
        <p:blipFill>
          <a:blip r:embed="rId11" cstate="email"/>
          <a:srcRect/>
          <a:stretch>
            <a:fillRect/>
          </a:stretch>
        </p:blipFill>
        <p:spPr bwMode="auto">
          <a:xfrm>
            <a:off x="5940152" y="2564904"/>
            <a:ext cx="1295400" cy="1295400"/>
          </a:xfrm>
          <a:prstGeom prst="rect">
            <a:avLst/>
          </a:prstGeom>
          <a:noFill/>
        </p:spPr>
      </p:pic>
      <p:pic>
        <p:nvPicPr>
          <p:cNvPr id="24622" name="Picture 46" descr="MC900038516[1]"/>
          <p:cNvPicPr>
            <a:picLocks noChangeAspect="1" noChangeArrowheads="1"/>
          </p:cNvPicPr>
          <p:nvPr/>
        </p:nvPicPr>
        <p:blipFill>
          <a:blip r:embed="rId12" cstate="email"/>
          <a:srcRect/>
          <a:stretch>
            <a:fillRect/>
          </a:stretch>
        </p:blipFill>
        <p:spPr bwMode="auto">
          <a:xfrm>
            <a:off x="7956376" y="5229200"/>
            <a:ext cx="996950" cy="1427163"/>
          </a:xfrm>
          <a:prstGeom prst="rect">
            <a:avLst/>
          </a:prstGeom>
          <a:noFill/>
        </p:spPr>
      </p:pic>
      <p:sp>
        <p:nvSpPr>
          <p:cNvPr id="18" name="Rectangle 2"/>
          <p:cNvSpPr txBox="1">
            <a:spLocks noChangeArrowheads="1"/>
          </p:cNvSpPr>
          <p:nvPr/>
        </p:nvSpPr>
        <p:spPr bwMode="auto">
          <a:xfrm>
            <a:off x="457200" y="-99392"/>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3200" b="0" i="0" u="none" strike="noStrike" kern="0" cap="none" spc="0" normalizeH="0" baseline="0" noProof="0" dirty="0" smtClean="0">
                <a:ln>
                  <a:noFill/>
                </a:ln>
                <a:solidFill>
                  <a:srgbClr val="002060"/>
                </a:solidFill>
                <a:effectLst/>
                <a:uLnTx/>
                <a:uFillTx/>
                <a:latin typeface="Comic Sans MS" pitchFamily="66" charset="0"/>
                <a:ea typeface="+mj-ea"/>
                <a:cs typeface="+mj-cs"/>
              </a:rPr>
              <a:t>Dorothy’s memories of the garden</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pptground.jpg"/>
          <p:cNvPicPr>
            <a:picLocks noChangeAspect="1"/>
          </p:cNvPicPr>
          <p:nvPr/>
        </p:nvPicPr>
        <p:blipFill>
          <a:blip r:embed="rId3" cstate="email"/>
          <a:srcRect/>
          <a:stretch>
            <a:fillRect/>
          </a:stretch>
        </p:blipFill>
        <p:spPr bwMode="auto">
          <a:xfrm>
            <a:off x="0" y="5854700"/>
            <a:ext cx="9144000" cy="1030288"/>
          </a:xfrm>
          <a:prstGeom prst="rect">
            <a:avLst/>
          </a:prstGeom>
          <a:noFill/>
          <a:ln w="9525">
            <a:noFill/>
            <a:miter lim="800000"/>
            <a:headEnd/>
            <a:tailEnd/>
          </a:ln>
        </p:spPr>
      </p:pic>
      <p:pic>
        <p:nvPicPr>
          <p:cNvPr id="20487" name="Picture 7" descr="George Kilpatrick with coca cola rep in the lean to"/>
          <p:cNvPicPr>
            <a:picLocks noChangeAspect="1" noChangeArrowheads="1"/>
          </p:cNvPicPr>
          <p:nvPr/>
        </p:nvPicPr>
        <p:blipFill>
          <a:blip r:embed="rId4" cstate="email"/>
          <a:stretch>
            <a:fillRect/>
          </a:stretch>
        </p:blipFill>
        <p:spPr bwMode="auto">
          <a:xfrm>
            <a:off x="467544" y="1268760"/>
            <a:ext cx="3609975" cy="27622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0489" name="AutoShape 9"/>
          <p:cNvSpPr>
            <a:spLocks noChangeArrowheads="1"/>
          </p:cNvSpPr>
          <p:nvPr/>
        </p:nvSpPr>
        <p:spPr bwMode="auto">
          <a:xfrm>
            <a:off x="4644579" y="1268760"/>
            <a:ext cx="3887861" cy="1080120"/>
          </a:xfrm>
          <a:prstGeom prst="wedgeRectCallout">
            <a:avLst>
              <a:gd name="adj1" fmla="val -43910"/>
              <a:gd name="adj2" fmla="val 105074"/>
            </a:avLst>
          </a:prstGeom>
          <a:ln>
            <a:headEnd/>
            <a:tailEnd/>
          </a:ln>
        </p:spPr>
        <p:style>
          <a:lnRef idx="2">
            <a:schemeClr val="accent1"/>
          </a:lnRef>
          <a:fillRef idx="1">
            <a:schemeClr val="lt1"/>
          </a:fillRef>
          <a:effectRef idx="0">
            <a:schemeClr val="accent1"/>
          </a:effectRef>
          <a:fontRef idx="minor">
            <a:schemeClr val="dk1"/>
          </a:fontRef>
        </p:style>
        <p:txBody>
          <a:bodyPr/>
          <a:lstStyle/>
          <a:p>
            <a:r>
              <a:rPr lang="en-GB" sz="1400" dirty="0">
                <a:solidFill>
                  <a:srgbClr val="002060"/>
                </a:solidFill>
                <a:latin typeface="Comic Sans MS" pitchFamily="66" charset="0"/>
              </a:rPr>
              <a:t>“To the side of the lock house was the shop. It had a sloping corrugated roof. My father ran the shop as another way of making a bit of money”. The shop sold</a:t>
            </a:r>
            <a:r>
              <a:rPr lang="en-GB" sz="1400" dirty="0" smtClean="0">
                <a:solidFill>
                  <a:srgbClr val="002060"/>
                </a:solidFill>
                <a:latin typeface="Comic Sans MS" pitchFamily="66" charset="0"/>
              </a:rPr>
              <a:t>…</a:t>
            </a:r>
            <a:endParaRPr lang="en-GB" sz="1400" dirty="0">
              <a:solidFill>
                <a:srgbClr val="002060"/>
              </a:solidFill>
              <a:latin typeface="Comic Sans MS" pitchFamily="66" charset="0"/>
            </a:endParaRPr>
          </a:p>
        </p:txBody>
      </p:sp>
      <p:sp>
        <p:nvSpPr>
          <p:cNvPr id="20490" name="AutoShape 10"/>
          <p:cNvSpPr>
            <a:spLocks noChangeArrowheads="1"/>
          </p:cNvSpPr>
          <p:nvPr/>
        </p:nvSpPr>
        <p:spPr bwMode="auto">
          <a:xfrm>
            <a:off x="467544" y="4579590"/>
            <a:ext cx="4392613" cy="1009650"/>
          </a:xfrm>
          <a:prstGeom prst="wedgeRectCallout">
            <a:avLst>
              <a:gd name="adj1" fmla="val 43680"/>
              <a:gd name="adj2" fmla="val -93329"/>
            </a:avLst>
          </a:prstGeom>
          <a:ln>
            <a:headEnd/>
            <a:tailEnd/>
          </a:ln>
        </p:spPr>
        <p:style>
          <a:lnRef idx="2">
            <a:schemeClr val="accent1"/>
          </a:lnRef>
          <a:fillRef idx="1">
            <a:schemeClr val="lt1"/>
          </a:fillRef>
          <a:effectRef idx="0">
            <a:schemeClr val="accent1"/>
          </a:effectRef>
          <a:fontRef idx="minor">
            <a:schemeClr val="dk1"/>
          </a:fontRef>
        </p:style>
        <p:txBody>
          <a:bodyPr/>
          <a:lstStyle/>
          <a:p>
            <a:r>
              <a:rPr lang="en-GB" sz="1400" dirty="0">
                <a:solidFill>
                  <a:srgbClr val="002060"/>
                </a:solidFill>
                <a:latin typeface="Comic Sans MS" pitchFamily="66" charset="0"/>
              </a:rPr>
              <a:t>“The shop was open every day but Saturday and Sunday were big days. At that time people walked more than they do now and courting couples would walk the towpath.” </a:t>
            </a:r>
          </a:p>
          <a:p>
            <a:endParaRPr lang="en-US" sz="1400" dirty="0">
              <a:solidFill>
                <a:schemeClr val="accent2"/>
              </a:solidFill>
            </a:endParaRPr>
          </a:p>
          <a:p>
            <a:endParaRPr lang="en-GB" sz="1400" dirty="0">
              <a:latin typeface="Comic Sans MS" pitchFamily="66" charset="0"/>
            </a:endParaRPr>
          </a:p>
        </p:txBody>
      </p:sp>
      <p:pic>
        <p:nvPicPr>
          <p:cNvPr id="20491" name="Picture 11" descr="MC900351560[1]"/>
          <p:cNvPicPr>
            <a:picLocks noChangeAspect="1" noChangeArrowheads="1"/>
          </p:cNvPicPr>
          <p:nvPr/>
        </p:nvPicPr>
        <p:blipFill>
          <a:blip r:embed="rId5" cstate="email"/>
          <a:srcRect/>
          <a:stretch>
            <a:fillRect/>
          </a:stretch>
        </p:blipFill>
        <p:spPr bwMode="auto">
          <a:xfrm>
            <a:off x="5292080" y="2780928"/>
            <a:ext cx="1214437" cy="2016125"/>
          </a:xfrm>
          <a:prstGeom prst="rect">
            <a:avLst/>
          </a:prstGeom>
          <a:noFill/>
        </p:spPr>
      </p:pic>
      <p:pic>
        <p:nvPicPr>
          <p:cNvPr id="20493" name="Picture 13" descr="MC900264268[1]"/>
          <p:cNvPicPr>
            <a:picLocks noChangeAspect="1" noChangeArrowheads="1"/>
          </p:cNvPicPr>
          <p:nvPr/>
        </p:nvPicPr>
        <p:blipFill>
          <a:blip r:embed="rId6" cstate="email"/>
          <a:srcRect/>
          <a:stretch>
            <a:fillRect/>
          </a:stretch>
        </p:blipFill>
        <p:spPr bwMode="auto">
          <a:xfrm>
            <a:off x="6876257" y="2420889"/>
            <a:ext cx="1512168" cy="1048224"/>
          </a:xfrm>
          <a:prstGeom prst="rect">
            <a:avLst/>
          </a:prstGeom>
          <a:noFill/>
        </p:spPr>
      </p:pic>
      <p:pic>
        <p:nvPicPr>
          <p:cNvPr id="20495" name="Picture 15" descr="MC900030287[1]"/>
          <p:cNvPicPr>
            <a:picLocks noChangeAspect="1" noChangeArrowheads="1"/>
          </p:cNvPicPr>
          <p:nvPr/>
        </p:nvPicPr>
        <p:blipFill>
          <a:blip r:embed="rId7" cstate="email"/>
          <a:srcRect/>
          <a:stretch>
            <a:fillRect/>
          </a:stretch>
        </p:blipFill>
        <p:spPr bwMode="auto">
          <a:xfrm>
            <a:off x="6804248" y="3645024"/>
            <a:ext cx="1800200" cy="953781"/>
          </a:xfrm>
          <a:prstGeom prst="rect">
            <a:avLst/>
          </a:prstGeom>
          <a:noFill/>
        </p:spPr>
      </p:pic>
      <p:pic>
        <p:nvPicPr>
          <p:cNvPr id="20498" name="Picture 18" descr="MC900215937[1]"/>
          <p:cNvPicPr>
            <a:picLocks noChangeAspect="1" noChangeArrowheads="1"/>
          </p:cNvPicPr>
          <p:nvPr/>
        </p:nvPicPr>
        <p:blipFill>
          <a:blip r:embed="rId8" cstate="email"/>
          <a:srcRect/>
          <a:stretch>
            <a:fillRect/>
          </a:stretch>
        </p:blipFill>
        <p:spPr bwMode="auto">
          <a:xfrm>
            <a:off x="5220072" y="5013176"/>
            <a:ext cx="2011568" cy="936104"/>
          </a:xfrm>
          <a:prstGeom prst="rect">
            <a:avLst/>
          </a:prstGeom>
          <a:noFill/>
        </p:spPr>
      </p:pic>
      <p:pic>
        <p:nvPicPr>
          <p:cNvPr id="20499" name="Picture 19" descr="MC900434769[1]"/>
          <p:cNvPicPr>
            <a:picLocks noChangeAspect="1" noChangeArrowheads="1"/>
          </p:cNvPicPr>
          <p:nvPr/>
        </p:nvPicPr>
        <p:blipFill>
          <a:blip r:embed="rId9" cstate="email"/>
          <a:srcRect/>
          <a:stretch>
            <a:fillRect/>
          </a:stretch>
        </p:blipFill>
        <p:spPr bwMode="auto">
          <a:xfrm>
            <a:off x="7308304" y="4725144"/>
            <a:ext cx="1331218" cy="1331218"/>
          </a:xfrm>
          <a:prstGeom prst="rect">
            <a:avLst/>
          </a:prstGeom>
          <a:noFill/>
        </p:spPr>
      </p:pic>
      <p:sp>
        <p:nvSpPr>
          <p:cNvPr id="14" name="Rectangle 2"/>
          <p:cNvSpPr txBox="1">
            <a:spLocks noChangeArrowheads="1"/>
          </p:cNvSpPr>
          <p:nvPr/>
        </p:nvSpPr>
        <p:spPr bwMode="auto">
          <a:xfrm>
            <a:off x="457200" y="-99392"/>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3200" b="0" i="0" u="none" strike="noStrike" kern="0" cap="none" spc="0" normalizeH="0" baseline="0" noProof="0" dirty="0" smtClean="0">
                <a:ln>
                  <a:noFill/>
                </a:ln>
                <a:solidFill>
                  <a:srgbClr val="002060"/>
                </a:solidFill>
                <a:effectLst/>
                <a:uLnTx/>
                <a:uFillTx/>
                <a:latin typeface="Comic Sans MS" pitchFamily="66" charset="0"/>
                <a:ea typeface="+mj-ea"/>
                <a:cs typeface="+mj-cs"/>
              </a:rPr>
              <a:t>The lean-to shop</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pptground.jpg"/>
          <p:cNvPicPr>
            <a:picLocks noChangeAspect="1"/>
          </p:cNvPicPr>
          <p:nvPr/>
        </p:nvPicPr>
        <p:blipFill>
          <a:blip r:embed="rId3" cstate="email"/>
          <a:srcRect/>
          <a:stretch>
            <a:fillRect/>
          </a:stretch>
        </p:blipFill>
        <p:spPr bwMode="auto">
          <a:xfrm>
            <a:off x="0" y="5854700"/>
            <a:ext cx="9144000" cy="1030288"/>
          </a:xfrm>
          <a:prstGeom prst="rect">
            <a:avLst/>
          </a:prstGeom>
          <a:noFill/>
          <a:ln w="9525">
            <a:noFill/>
            <a:miter lim="800000"/>
            <a:headEnd/>
            <a:tailEnd/>
          </a:ln>
        </p:spPr>
      </p:pic>
      <p:sp>
        <p:nvSpPr>
          <p:cNvPr id="11266" name="Rectangle 2"/>
          <p:cNvSpPr>
            <a:spLocks noGrp="1" noChangeArrowheads="1"/>
          </p:cNvSpPr>
          <p:nvPr>
            <p:ph type="title"/>
          </p:nvPr>
        </p:nvSpPr>
        <p:spPr>
          <a:xfrm>
            <a:off x="457200" y="-100013"/>
            <a:ext cx="8229600" cy="1143001"/>
          </a:xfrm>
        </p:spPr>
        <p:txBody>
          <a:bodyPr/>
          <a:lstStyle/>
          <a:p>
            <a:r>
              <a:rPr lang="en-GB" sz="2800">
                <a:latin typeface="Comic Sans MS" pitchFamily="66" charset="0"/>
              </a:rPr>
              <a:t>Objects in the Cottage</a:t>
            </a:r>
            <a:endParaRPr lang="en-US" sz="2800">
              <a:latin typeface="Comic Sans MS" pitchFamily="66" charset="0"/>
            </a:endParaRPr>
          </a:p>
        </p:txBody>
      </p:sp>
      <p:pic>
        <p:nvPicPr>
          <p:cNvPr id="11277" name="Picture 13" descr="bathtub and wash day"/>
          <p:cNvPicPr>
            <a:picLocks noChangeAspect="1" noChangeArrowheads="1"/>
          </p:cNvPicPr>
          <p:nvPr/>
        </p:nvPicPr>
        <p:blipFill>
          <a:blip r:embed="rId4" cstate="email"/>
          <a:srcRect/>
          <a:stretch>
            <a:fillRect/>
          </a:stretch>
        </p:blipFill>
        <p:spPr bwMode="auto">
          <a:xfrm>
            <a:off x="395288" y="1412875"/>
            <a:ext cx="1223962" cy="12239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279" name="Picture 15" descr="crop kettle"/>
          <p:cNvPicPr>
            <a:picLocks noChangeAspect="1" noChangeArrowheads="1"/>
          </p:cNvPicPr>
          <p:nvPr/>
        </p:nvPicPr>
        <p:blipFill>
          <a:blip r:embed="rId5" cstate="email"/>
          <a:srcRect/>
          <a:stretch>
            <a:fillRect/>
          </a:stretch>
        </p:blipFill>
        <p:spPr bwMode="auto">
          <a:xfrm>
            <a:off x="5508625" y="4543425"/>
            <a:ext cx="1511300" cy="1549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280" name="Picture 16" descr="crop baking bowl"/>
          <p:cNvPicPr>
            <a:picLocks noChangeAspect="1" noChangeArrowheads="1"/>
          </p:cNvPicPr>
          <p:nvPr/>
        </p:nvPicPr>
        <p:blipFill>
          <a:blip r:embed="rId6" cstate="email"/>
          <a:srcRect/>
          <a:stretch>
            <a:fillRect/>
          </a:stretch>
        </p:blipFill>
        <p:spPr bwMode="auto">
          <a:xfrm>
            <a:off x="4211638" y="1892300"/>
            <a:ext cx="1854200" cy="1320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281" name="Picture 17" descr="crop iron"/>
          <p:cNvPicPr>
            <a:picLocks noChangeAspect="1" noChangeArrowheads="1"/>
          </p:cNvPicPr>
          <p:nvPr/>
        </p:nvPicPr>
        <p:blipFill>
          <a:blip r:embed="rId7" cstate="email"/>
          <a:srcRect/>
          <a:stretch>
            <a:fillRect/>
          </a:stretch>
        </p:blipFill>
        <p:spPr bwMode="auto">
          <a:xfrm>
            <a:off x="2555875" y="836613"/>
            <a:ext cx="1295400" cy="14097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282" name="Picture 18" descr="056"/>
          <p:cNvPicPr>
            <a:picLocks noChangeAspect="1" noChangeArrowheads="1"/>
          </p:cNvPicPr>
          <p:nvPr/>
        </p:nvPicPr>
        <p:blipFill>
          <a:blip r:embed="rId8" cstate="email"/>
          <a:srcRect/>
          <a:stretch>
            <a:fillRect/>
          </a:stretch>
        </p:blipFill>
        <p:spPr bwMode="auto">
          <a:xfrm>
            <a:off x="7308850" y="2636838"/>
            <a:ext cx="1574800" cy="24003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283" name="Picture 19" descr="LKC fireplace Nov 08 6"/>
          <p:cNvPicPr>
            <a:picLocks noChangeAspect="1" noChangeArrowheads="1"/>
          </p:cNvPicPr>
          <p:nvPr/>
        </p:nvPicPr>
        <p:blipFill>
          <a:blip r:embed="rId9" cstate="email"/>
          <a:srcRect/>
          <a:stretch>
            <a:fillRect/>
          </a:stretch>
        </p:blipFill>
        <p:spPr bwMode="auto">
          <a:xfrm>
            <a:off x="898525" y="5110163"/>
            <a:ext cx="2089150" cy="15589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284" name="Picture 20" descr="MM900162960[2]"/>
          <p:cNvPicPr>
            <a:picLocks noChangeAspect="1" noChangeArrowheads="1" noCrop="1"/>
          </p:cNvPicPr>
          <p:nvPr/>
        </p:nvPicPr>
        <p:blipFill>
          <a:blip r:embed="rId10" cstate="email"/>
          <a:srcRect/>
          <a:stretch>
            <a:fillRect/>
          </a:stretch>
        </p:blipFill>
        <p:spPr bwMode="auto">
          <a:xfrm>
            <a:off x="250825" y="260350"/>
            <a:ext cx="1511300" cy="1066800"/>
          </a:xfrm>
          <a:prstGeom prst="rect">
            <a:avLst/>
          </a:prstGeom>
          <a:noFill/>
        </p:spPr>
      </p:pic>
      <p:pic>
        <p:nvPicPr>
          <p:cNvPr id="11287" name="Picture 23" descr="MM900283721[2]"/>
          <p:cNvPicPr>
            <a:picLocks noChangeAspect="1" noChangeArrowheads="1" noCrop="1"/>
          </p:cNvPicPr>
          <p:nvPr/>
        </p:nvPicPr>
        <p:blipFill>
          <a:blip r:embed="rId11" cstate="email"/>
          <a:srcRect/>
          <a:stretch>
            <a:fillRect/>
          </a:stretch>
        </p:blipFill>
        <p:spPr bwMode="auto">
          <a:xfrm>
            <a:off x="4140200" y="765175"/>
            <a:ext cx="1320800" cy="847725"/>
          </a:xfrm>
          <a:prstGeom prst="rect">
            <a:avLst/>
          </a:prstGeom>
          <a:noFill/>
        </p:spPr>
      </p:pic>
      <p:pic>
        <p:nvPicPr>
          <p:cNvPr id="11289" name="Picture 25" descr="crop carpet beater"/>
          <p:cNvPicPr>
            <a:picLocks noChangeAspect="1" noChangeArrowheads="1"/>
          </p:cNvPicPr>
          <p:nvPr/>
        </p:nvPicPr>
        <p:blipFill>
          <a:blip r:embed="rId12" cstate="email"/>
          <a:srcRect/>
          <a:stretch>
            <a:fillRect/>
          </a:stretch>
        </p:blipFill>
        <p:spPr bwMode="auto">
          <a:xfrm>
            <a:off x="3348038" y="3933825"/>
            <a:ext cx="1181100" cy="1676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291" name="Picture 27" descr="MM900283895[1]"/>
          <p:cNvPicPr>
            <a:picLocks noChangeAspect="1" noChangeArrowheads="1" noCrop="1"/>
          </p:cNvPicPr>
          <p:nvPr/>
        </p:nvPicPr>
        <p:blipFill>
          <a:blip r:embed="rId13" cstate="email"/>
          <a:srcRect/>
          <a:stretch>
            <a:fillRect/>
          </a:stretch>
        </p:blipFill>
        <p:spPr bwMode="auto">
          <a:xfrm>
            <a:off x="2411413" y="3644900"/>
            <a:ext cx="1000125" cy="1000125"/>
          </a:xfrm>
          <a:prstGeom prst="rect">
            <a:avLst/>
          </a:prstGeom>
          <a:noFill/>
        </p:spPr>
      </p:pic>
      <p:pic>
        <p:nvPicPr>
          <p:cNvPr id="11293" name="Picture 29" descr="MM900174023[1]"/>
          <p:cNvPicPr>
            <a:picLocks noChangeAspect="1" noChangeArrowheads="1" noCrop="1"/>
          </p:cNvPicPr>
          <p:nvPr/>
        </p:nvPicPr>
        <p:blipFill>
          <a:blip r:embed="rId14" cstate="email"/>
          <a:srcRect/>
          <a:stretch>
            <a:fillRect/>
          </a:stretch>
        </p:blipFill>
        <p:spPr bwMode="auto">
          <a:xfrm>
            <a:off x="4356100" y="5661025"/>
            <a:ext cx="1219200" cy="1019175"/>
          </a:xfrm>
          <a:prstGeom prst="rect">
            <a:avLst/>
          </a:prstGeom>
          <a:noFill/>
        </p:spPr>
      </p:pic>
      <p:pic>
        <p:nvPicPr>
          <p:cNvPr id="11296" name="Picture 32" descr="MM900336628[1]"/>
          <p:cNvPicPr>
            <a:picLocks noChangeAspect="1" noChangeArrowheads="1" noCrop="1"/>
          </p:cNvPicPr>
          <p:nvPr/>
        </p:nvPicPr>
        <p:blipFill>
          <a:blip r:embed="rId15" cstate="email"/>
          <a:srcRect/>
          <a:stretch>
            <a:fillRect/>
          </a:stretch>
        </p:blipFill>
        <p:spPr bwMode="auto">
          <a:xfrm>
            <a:off x="5018088" y="3284538"/>
            <a:ext cx="1066800" cy="1152525"/>
          </a:xfrm>
          <a:prstGeom prst="rect">
            <a:avLst/>
          </a:prstGeom>
          <a:noFill/>
        </p:spPr>
      </p:pic>
      <p:pic>
        <p:nvPicPr>
          <p:cNvPr id="11302" name="Picture 38" descr="MM900309786[2]"/>
          <p:cNvPicPr>
            <a:picLocks noChangeAspect="1" noChangeArrowheads="1" noCrop="1"/>
          </p:cNvPicPr>
          <p:nvPr/>
        </p:nvPicPr>
        <p:blipFill>
          <a:blip r:embed="rId16" cstate="email"/>
          <a:srcRect/>
          <a:stretch>
            <a:fillRect/>
          </a:stretch>
        </p:blipFill>
        <p:spPr bwMode="auto">
          <a:xfrm>
            <a:off x="7812088" y="5516563"/>
            <a:ext cx="1076325" cy="809625"/>
          </a:xfrm>
          <a:prstGeom prst="rect">
            <a:avLst/>
          </a:prstGeom>
          <a:noFill/>
        </p:spPr>
      </p:pic>
      <p:pic>
        <p:nvPicPr>
          <p:cNvPr id="11311" name="Picture 47" descr="Copy of po"/>
          <p:cNvPicPr>
            <a:picLocks noChangeAspect="1" noChangeArrowheads="1"/>
          </p:cNvPicPr>
          <p:nvPr/>
        </p:nvPicPr>
        <p:blipFill>
          <a:blip r:embed="rId17" cstate="email"/>
          <a:srcRect/>
          <a:stretch>
            <a:fillRect/>
          </a:stretch>
        </p:blipFill>
        <p:spPr bwMode="auto">
          <a:xfrm>
            <a:off x="250825" y="3357563"/>
            <a:ext cx="1511300" cy="996950"/>
          </a:xfrm>
          <a:prstGeom prst="rect">
            <a:avLst/>
          </a:prstGeom>
          <a:noFill/>
          <a:ln w="9525">
            <a:noFill/>
            <a:miter lim="800000"/>
            <a:headEnd/>
            <a:tailEnd/>
          </a:ln>
        </p:spPr>
      </p:pic>
      <p:pic>
        <p:nvPicPr>
          <p:cNvPr id="11314" name="Picture 50" descr="MC900330172[1]"/>
          <p:cNvPicPr>
            <a:picLocks noChangeAspect="1" noChangeArrowheads="1"/>
          </p:cNvPicPr>
          <p:nvPr/>
        </p:nvPicPr>
        <p:blipFill>
          <a:blip r:embed="rId18" cstate="email"/>
          <a:srcRect/>
          <a:stretch>
            <a:fillRect/>
          </a:stretch>
        </p:blipFill>
        <p:spPr bwMode="auto">
          <a:xfrm>
            <a:off x="1908175" y="2565400"/>
            <a:ext cx="658813" cy="1071563"/>
          </a:xfrm>
          <a:prstGeom prst="rect">
            <a:avLst/>
          </a:prstGeom>
          <a:noFill/>
        </p:spPr>
      </p:pic>
      <p:pic>
        <p:nvPicPr>
          <p:cNvPr id="11315" name="Picture 51" descr="MC900352357[1]"/>
          <p:cNvPicPr>
            <a:picLocks noChangeAspect="1" noChangeArrowheads="1"/>
          </p:cNvPicPr>
          <p:nvPr/>
        </p:nvPicPr>
        <p:blipFill>
          <a:blip r:embed="rId19" cstate="email"/>
          <a:srcRect/>
          <a:stretch>
            <a:fillRect/>
          </a:stretch>
        </p:blipFill>
        <p:spPr bwMode="auto">
          <a:xfrm>
            <a:off x="98425" y="4784725"/>
            <a:ext cx="728663" cy="1236663"/>
          </a:xfrm>
          <a:prstGeom prst="rect">
            <a:avLst/>
          </a:prstGeom>
          <a:noFill/>
        </p:spPr>
      </p:pic>
      <p:pic>
        <p:nvPicPr>
          <p:cNvPr id="11317" name="Picture 53" descr="hot water bottle"/>
          <p:cNvPicPr>
            <a:picLocks noChangeAspect="1" noChangeArrowheads="1"/>
          </p:cNvPicPr>
          <p:nvPr/>
        </p:nvPicPr>
        <p:blipFill>
          <a:blip r:embed="rId20" cstate="email"/>
          <a:srcRect/>
          <a:stretch>
            <a:fillRect/>
          </a:stretch>
        </p:blipFill>
        <p:spPr bwMode="auto">
          <a:xfrm>
            <a:off x="7235825" y="188913"/>
            <a:ext cx="1584325" cy="140493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318" name="Picture 54" descr="dglxasset[3]"/>
          <p:cNvPicPr>
            <a:picLocks noChangeAspect="1" noChangeArrowheads="1"/>
          </p:cNvPicPr>
          <p:nvPr/>
        </p:nvPicPr>
        <p:blipFill>
          <a:blip r:embed="rId21" cstate="email"/>
          <a:srcRect/>
          <a:stretch>
            <a:fillRect/>
          </a:stretch>
        </p:blipFill>
        <p:spPr bwMode="auto">
          <a:xfrm rot="-1760070">
            <a:off x="6516688" y="1268413"/>
            <a:ext cx="727075" cy="1198562"/>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Clr clrSpc="rgb" dir="cw">
                                      <p:cBhvr override="childStyle">
                                        <p:cTn id="6" dur="100" fill="hold"/>
                                        <p:tgtEl>
                                          <p:spTgt spid="11277"/>
                                        </p:tgtEl>
                                        <p:attrNameLst>
                                          <p:attrName>style.color</p:attrName>
                                        </p:attrNameLst>
                                      </p:cBhvr>
                                      <p:to>
                                        <a:schemeClr val="accent2"/>
                                      </p:to>
                                    </p:animClr>
                                    <p:animClr clrSpc="rgb" dir="cw">
                                      <p:cBhvr>
                                        <p:cTn id="7" dur="100" fill="hold"/>
                                        <p:tgtEl>
                                          <p:spTgt spid="11277"/>
                                        </p:tgtEl>
                                        <p:attrNameLst>
                                          <p:attrName>fillcolor</p:attrName>
                                        </p:attrNameLst>
                                      </p:cBhvr>
                                      <p:to>
                                        <a:schemeClr val="accent2"/>
                                      </p:to>
                                    </p:animClr>
                                    <p:set>
                                      <p:cBhvr>
                                        <p:cTn id="8" dur="100" fill="hold"/>
                                        <p:tgtEl>
                                          <p:spTgt spid="11277"/>
                                        </p:tgtEl>
                                        <p:attrNameLst>
                                          <p:attrName>fill.type</p:attrName>
                                        </p:attrNameLst>
                                      </p:cBhvr>
                                      <p:to>
                                        <p:strVal val="solid"/>
                                      </p:to>
                                    </p:set>
                                    <p:set>
                                      <p:cBhvr>
                                        <p:cTn id="9" dur="100" fill="hold"/>
                                        <p:tgtEl>
                                          <p:spTgt spid="11277"/>
                                        </p:tgtEl>
                                        <p:attrNameLst>
                                          <p:attrName>fill.on</p:attrName>
                                        </p:attrNameLst>
                                      </p:cBhvr>
                                      <p:to>
                                        <p:strVal val="true"/>
                                      </p:to>
                                    </p:set>
                                    <p:animRot by="120000">
                                      <p:cBhvr>
                                        <p:cTn id="10" dur="100" fill="hold">
                                          <p:stCondLst>
                                            <p:cond delay="0"/>
                                          </p:stCondLst>
                                        </p:cTn>
                                        <p:tgtEl>
                                          <p:spTgt spid="11277"/>
                                        </p:tgtEl>
                                        <p:attrNameLst>
                                          <p:attrName>r</p:attrName>
                                        </p:attrNameLst>
                                      </p:cBhvr>
                                    </p:animRot>
                                    <p:animRot by="-240000">
                                      <p:cBhvr>
                                        <p:cTn id="11" dur="200" fill="hold">
                                          <p:stCondLst>
                                            <p:cond delay="200"/>
                                          </p:stCondLst>
                                        </p:cTn>
                                        <p:tgtEl>
                                          <p:spTgt spid="11277"/>
                                        </p:tgtEl>
                                        <p:attrNameLst>
                                          <p:attrName>r</p:attrName>
                                        </p:attrNameLst>
                                      </p:cBhvr>
                                    </p:animRot>
                                    <p:animRot by="240000">
                                      <p:cBhvr>
                                        <p:cTn id="12" dur="200" fill="hold">
                                          <p:stCondLst>
                                            <p:cond delay="400"/>
                                          </p:stCondLst>
                                        </p:cTn>
                                        <p:tgtEl>
                                          <p:spTgt spid="11277"/>
                                        </p:tgtEl>
                                        <p:attrNameLst>
                                          <p:attrName>r</p:attrName>
                                        </p:attrNameLst>
                                      </p:cBhvr>
                                    </p:animRot>
                                    <p:animRot by="-240000">
                                      <p:cBhvr>
                                        <p:cTn id="13" dur="200" fill="hold">
                                          <p:stCondLst>
                                            <p:cond delay="600"/>
                                          </p:stCondLst>
                                        </p:cTn>
                                        <p:tgtEl>
                                          <p:spTgt spid="11277"/>
                                        </p:tgtEl>
                                        <p:attrNameLst>
                                          <p:attrName>r</p:attrName>
                                        </p:attrNameLst>
                                      </p:cBhvr>
                                    </p:animRot>
                                    <p:animRot by="120000">
                                      <p:cBhvr>
                                        <p:cTn id="14" dur="200" fill="hold">
                                          <p:stCondLst>
                                            <p:cond delay="800"/>
                                          </p:stCondLst>
                                        </p:cTn>
                                        <p:tgtEl>
                                          <p:spTgt spid="11277"/>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11284"/>
                                        </p:tgtEl>
                                        <p:attrNameLst>
                                          <p:attrName>style.visibility</p:attrName>
                                        </p:attrNameLst>
                                      </p:cBhvr>
                                      <p:to>
                                        <p:strVal val="visible"/>
                                      </p:to>
                                    </p:set>
                                    <p:anim calcmode="lin" valueType="num">
                                      <p:cBhvr>
                                        <p:cTn id="19" dur="1000" fill="hold"/>
                                        <p:tgtEl>
                                          <p:spTgt spid="11284"/>
                                        </p:tgtEl>
                                        <p:attrNameLst>
                                          <p:attrName>ppt_w</p:attrName>
                                        </p:attrNameLst>
                                      </p:cBhvr>
                                      <p:tavLst>
                                        <p:tav tm="0">
                                          <p:val>
                                            <p:strVal val="#ppt_w*0.70"/>
                                          </p:val>
                                        </p:tav>
                                        <p:tav tm="100000">
                                          <p:val>
                                            <p:strVal val="#ppt_w"/>
                                          </p:val>
                                        </p:tav>
                                      </p:tavLst>
                                    </p:anim>
                                    <p:anim calcmode="lin" valueType="num">
                                      <p:cBhvr>
                                        <p:cTn id="20" dur="1000" fill="hold"/>
                                        <p:tgtEl>
                                          <p:spTgt spid="11284"/>
                                        </p:tgtEl>
                                        <p:attrNameLst>
                                          <p:attrName>ppt_h</p:attrName>
                                        </p:attrNameLst>
                                      </p:cBhvr>
                                      <p:tavLst>
                                        <p:tav tm="0">
                                          <p:val>
                                            <p:strVal val="#ppt_h"/>
                                          </p:val>
                                        </p:tav>
                                        <p:tav tm="100000">
                                          <p:val>
                                            <p:strVal val="#ppt_h"/>
                                          </p:val>
                                        </p:tav>
                                      </p:tavLst>
                                    </p:anim>
                                    <p:animEffect transition="in" filter="fade">
                                      <p:cBhvr>
                                        <p:cTn id="21" dur="1000"/>
                                        <p:tgtEl>
                                          <p:spTgt spid="11284"/>
                                        </p:tgtEl>
                                      </p:cBhvr>
                                    </p:animEffect>
                                  </p:childTnLst>
                                </p:cTn>
                              </p:par>
                            </p:childTnLst>
                          </p:cTn>
                        </p:par>
                      </p:childTnLst>
                    </p:cTn>
                  </p:par>
                  <p:par>
                    <p:cTn id="22" fill="hold">
                      <p:stCondLst>
                        <p:cond delay="indefinite"/>
                      </p:stCondLst>
                      <p:childTnLst>
                        <p:par>
                          <p:cTn id="23" fill="hold">
                            <p:stCondLst>
                              <p:cond delay="0"/>
                            </p:stCondLst>
                            <p:childTnLst>
                              <p:par>
                                <p:cTn id="24" presetID="32" presetClass="emph" presetSubtype="0" fill="hold" nodeType="clickEffect">
                                  <p:stCondLst>
                                    <p:cond delay="0"/>
                                  </p:stCondLst>
                                  <p:childTnLst>
                                    <p:animClr clrSpc="rgb" dir="cw">
                                      <p:cBhvr override="childStyle">
                                        <p:cTn id="25" dur="100" fill="hold"/>
                                        <p:tgtEl>
                                          <p:spTgt spid="11279"/>
                                        </p:tgtEl>
                                        <p:attrNameLst>
                                          <p:attrName>style.color</p:attrName>
                                        </p:attrNameLst>
                                      </p:cBhvr>
                                      <p:to>
                                        <a:schemeClr val="accent2"/>
                                      </p:to>
                                    </p:animClr>
                                    <p:animClr clrSpc="rgb" dir="cw">
                                      <p:cBhvr>
                                        <p:cTn id="26" dur="100" fill="hold"/>
                                        <p:tgtEl>
                                          <p:spTgt spid="11279"/>
                                        </p:tgtEl>
                                        <p:attrNameLst>
                                          <p:attrName>fillcolor</p:attrName>
                                        </p:attrNameLst>
                                      </p:cBhvr>
                                      <p:to>
                                        <a:schemeClr val="accent2"/>
                                      </p:to>
                                    </p:animClr>
                                    <p:set>
                                      <p:cBhvr>
                                        <p:cTn id="27" dur="100" fill="hold"/>
                                        <p:tgtEl>
                                          <p:spTgt spid="11279"/>
                                        </p:tgtEl>
                                        <p:attrNameLst>
                                          <p:attrName>fill.type</p:attrName>
                                        </p:attrNameLst>
                                      </p:cBhvr>
                                      <p:to>
                                        <p:strVal val="solid"/>
                                      </p:to>
                                    </p:set>
                                    <p:set>
                                      <p:cBhvr>
                                        <p:cTn id="28" dur="100" fill="hold"/>
                                        <p:tgtEl>
                                          <p:spTgt spid="11279"/>
                                        </p:tgtEl>
                                        <p:attrNameLst>
                                          <p:attrName>fill.on</p:attrName>
                                        </p:attrNameLst>
                                      </p:cBhvr>
                                      <p:to>
                                        <p:strVal val="true"/>
                                      </p:to>
                                    </p:set>
                                    <p:animRot by="120000">
                                      <p:cBhvr>
                                        <p:cTn id="29" dur="100" fill="hold">
                                          <p:stCondLst>
                                            <p:cond delay="0"/>
                                          </p:stCondLst>
                                        </p:cTn>
                                        <p:tgtEl>
                                          <p:spTgt spid="11279"/>
                                        </p:tgtEl>
                                        <p:attrNameLst>
                                          <p:attrName>r</p:attrName>
                                        </p:attrNameLst>
                                      </p:cBhvr>
                                    </p:animRot>
                                    <p:animRot by="-240000">
                                      <p:cBhvr>
                                        <p:cTn id="30" dur="200" fill="hold">
                                          <p:stCondLst>
                                            <p:cond delay="200"/>
                                          </p:stCondLst>
                                        </p:cTn>
                                        <p:tgtEl>
                                          <p:spTgt spid="11279"/>
                                        </p:tgtEl>
                                        <p:attrNameLst>
                                          <p:attrName>r</p:attrName>
                                        </p:attrNameLst>
                                      </p:cBhvr>
                                    </p:animRot>
                                    <p:animRot by="240000">
                                      <p:cBhvr>
                                        <p:cTn id="31" dur="200" fill="hold">
                                          <p:stCondLst>
                                            <p:cond delay="400"/>
                                          </p:stCondLst>
                                        </p:cTn>
                                        <p:tgtEl>
                                          <p:spTgt spid="11279"/>
                                        </p:tgtEl>
                                        <p:attrNameLst>
                                          <p:attrName>r</p:attrName>
                                        </p:attrNameLst>
                                      </p:cBhvr>
                                    </p:animRot>
                                    <p:animRot by="-240000">
                                      <p:cBhvr>
                                        <p:cTn id="32" dur="200" fill="hold">
                                          <p:stCondLst>
                                            <p:cond delay="600"/>
                                          </p:stCondLst>
                                        </p:cTn>
                                        <p:tgtEl>
                                          <p:spTgt spid="11279"/>
                                        </p:tgtEl>
                                        <p:attrNameLst>
                                          <p:attrName>r</p:attrName>
                                        </p:attrNameLst>
                                      </p:cBhvr>
                                    </p:animRot>
                                    <p:animRot by="120000">
                                      <p:cBhvr>
                                        <p:cTn id="33" dur="200" fill="hold">
                                          <p:stCondLst>
                                            <p:cond delay="800"/>
                                          </p:stCondLst>
                                        </p:cTn>
                                        <p:tgtEl>
                                          <p:spTgt spid="11279"/>
                                        </p:tgtEl>
                                        <p:attrNameLst>
                                          <p:attrName>r</p:attrName>
                                        </p:attrNameLst>
                                      </p:cBhvr>
                                    </p:animRot>
                                  </p:childTnLst>
                                </p:cTn>
                              </p:par>
                            </p:childTnLst>
                          </p:cTn>
                        </p:par>
                      </p:childTnLst>
                    </p:cTn>
                  </p:par>
                  <p:par>
                    <p:cTn id="34" fill="hold">
                      <p:stCondLst>
                        <p:cond delay="indefinite"/>
                      </p:stCondLst>
                      <p:childTnLst>
                        <p:par>
                          <p:cTn id="35" fill="hold">
                            <p:stCondLst>
                              <p:cond delay="0"/>
                            </p:stCondLst>
                            <p:childTnLst>
                              <p:par>
                                <p:cTn id="36" presetID="34" presetClass="entr" presetSubtype="0" fill="hold" nodeType="clickEffect">
                                  <p:stCondLst>
                                    <p:cond delay="0"/>
                                  </p:stCondLst>
                                  <p:childTnLst>
                                    <p:set>
                                      <p:cBhvr>
                                        <p:cTn id="37" dur="1" fill="hold">
                                          <p:stCondLst>
                                            <p:cond delay="0"/>
                                          </p:stCondLst>
                                        </p:cTn>
                                        <p:tgtEl>
                                          <p:spTgt spid="11293"/>
                                        </p:tgtEl>
                                        <p:attrNameLst>
                                          <p:attrName>style.visibility</p:attrName>
                                        </p:attrNameLst>
                                      </p:cBhvr>
                                      <p:to>
                                        <p:strVal val="visible"/>
                                      </p:to>
                                    </p:set>
                                    <p:anim from="(-#ppt_w/2)" to="(#ppt_x)" calcmode="lin" valueType="num">
                                      <p:cBhvr>
                                        <p:cTn id="38" dur="600" fill="hold">
                                          <p:stCondLst>
                                            <p:cond delay="0"/>
                                          </p:stCondLst>
                                        </p:cTn>
                                        <p:tgtEl>
                                          <p:spTgt spid="11293"/>
                                        </p:tgtEl>
                                        <p:attrNameLst>
                                          <p:attrName>ppt_x</p:attrName>
                                        </p:attrNameLst>
                                      </p:cBhvr>
                                    </p:anim>
                                    <p:anim from="0" to="-1.0" calcmode="lin" valueType="num">
                                      <p:cBhvr>
                                        <p:cTn id="39" dur="200" decel="50000" autoRev="1" fill="hold">
                                          <p:stCondLst>
                                            <p:cond delay="600"/>
                                          </p:stCondLst>
                                        </p:cTn>
                                        <p:tgtEl>
                                          <p:spTgt spid="11293"/>
                                        </p:tgtEl>
                                        <p:attrNameLst>
                                          <p:attrName>xshear</p:attrName>
                                        </p:attrNameLst>
                                      </p:cBhvr>
                                    </p:anim>
                                    <p:animScale>
                                      <p:cBhvr>
                                        <p:cTn id="40" dur="200" decel="100000" autoRev="1" fill="hold">
                                          <p:stCondLst>
                                            <p:cond delay="600"/>
                                          </p:stCondLst>
                                        </p:cTn>
                                        <p:tgtEl>
                                          <p:spTgt spid="11293"/>
                                        </p:tgtEl>
                                      </p:cBhvr>
                                      <p:from x="100000" y="100000"/>
                                      <p:to x="80000" y="100000"/>
                                    </p:animScale>
                                    <p:anim by="(#ppt_h/3+#ppt_w*0.1)" calcmode="lin" valueType="num">
                                      <p:cBhvr additive="sum">
                                        <p:cTn id="41" dur="200" decel="100000" autoRev="1" fill="hold">
                                          <p:stCondLst>
                                            <p:cond delay="600"/>
                                          </p:stCondLst>
                                        </p:cTn>
                                        <p:tgtEl>
                                          <p:spTgt spid="11293"/>
                                        </p:tgtEl>
                                        <p:attrNameLst>
                                          <p:attrName>ppt_x</p:attrName>
                                        </p:attrNameLst>
                                      </p:cBhvr>
                                    </p:anim>
                                  </p:childTnLst>
                                </p:cTn>
                              </p:par>
                            </p:childTnLst>
                          </p:cTn>
                        </p:par>
                      </p:childTnLst>
                    </p:cTn>
                  </p:par>
                  <p:par>
                    <p:cTn id="42" fill="hold">
                      <p:stCondLst>
                        <p:cond delay="indefinite"/>
                      </p:stCondLst>
                      <p:childTnLst>
                        <p:par>
                          <p:cTn id="43" fill="hold">
                            <p:stCondLst>
                              <p:cond delay="0"/>
                            </p:stCondLst>
                            <p:childTnLst>
                              <p:par>
                                <p:cTn id="44" presetID="32" presetClass="emph" presetSubtype="0" fill="hold" nodeType="clickEffect">
                                  <p:stCondLst>
                                    <p:cond delay="0"/>
                                  </p:stCondLst>
                                  <p:childTnLst>
                                    <p:animClr clrSpc="rgb" dir="cw">
                                      <p:cBhvr override="childStyle">
                                        <p:cTn id="45" dur="100" fill="hold"/>
                                        <p:tgtEl>
                                          <p:spTgt spid="11280"/>
                                        </p:tgtEl>
                                        <p:attrNameLst>
                                          <p:attrName>style.color</p:attrName>
                                        </p:attrNameLst>
                                      </p:cBhvr>
                                      <p:to>
                                        <a:schemeClr val="accent2"/>
                                      </p:to>
                                    </p:animClr>
                                    <p:animClr clrSpc="rgb" dir="cw">
                                      <p:cBhvr>
                                        <p:cTn id="46" dur="100" fill="hold"/>
                                        <p:tgtEl>
                                          <p:spTgt spid="11280"/>
                                        </p:tgtEl>
                                        <p:attrNameLst>
                                          <p:attrName>fillcolor</p:attrName>
                                        </p:attrNameLst>
                                      </p:cBhvr>
                                      <p:to>
                                        <a:schemeClr val="accent2"/>
                                      </p:to>
                                    </p:animClr>
                                    <p:set>
                                      <p:cBhvr>
                                        <p:cTn id="47" dur="100" fill="hold"/>
                                        <p:tgtEl>
                                          <p:spTgt spid="11280"/>
                                        </p:tgtEl>
                                        <p:attrNameLst>
                                          <p:attrName>fill.type</p:attrName>
                                        </p:attrNameLst>
                                      </p:cBhvr>
                                      <p:to>
                                        <p:strVal val="solid"/>
                                      </p:to>
                                    </p:set>
                                    <p:set>
                                      <p:cBhvr>
                                        <p:cTn id="48" dur="100" fill="hold"/>
                                        <p:tgtEl>
                                          <p:spTgt spid="11280"/>
                                        </p:tgtEl>
                                        <p:attrNameLst>
                                          <p:attrName>fill.on</p:attrName>
                                        </p:attrNameLst>
                                      </p:cBhvr>
                                      <p:to>
                                        <p:strVal val="true"/>
                                      </p:to>
                                    </p:set>
                                    <p:animRot by="120000">
                                      <p:cBhvr>
                                        <p:cTn id="49" dur="100" fill="hold">
                                          <p:stCondLst>
                                            <p:cond delay="0"/>
                                          </p:stCondLst>
                                        </p:cTn>
                                        <p:tgtEl>
                                          <p:spTgt spid="11280"/>
                                        </p:tgtEl>
                                        <p:attrNameLst>
                                          <p:attrName>r</p:attrName>
                                        </p:attrNameLst>
                                      </p:cBhvr>
                                    </p:animRot>
                                    <p:animRot by="-240000">
                                      <p:cBhvr>
                                        <p:cTn id="50" dur="200" fill="hold">
                                          <p:stCondLst>
                                            <p:cond delay="200"/>
                                          </p:stCondLst>
                                        </p:cTn>
                                        <p:tgtEl>
                                          <p:spTgt spid="11280"/>
                                        </p:tgtEl>
                                        <p:attrNameLst>
                                          <p:attrName>r</p:attrName>
                                        </p:attrNameLst>
                                      </p:cBhvr>
                                    </p:animRot>
                                    <p:animRot by="240000">
                                      <p:cBhvr>
                                        <p:cTn id="51" dur="200" fill="hold">
                                          <p:stCondLst>
                                            <p:cond delay="400"/>
                                          </p:stCondLst>
                                        </p:cTn>
                                        <p:tgtEl>
                                          <p:spTgt spid="11280"/>
                                        </p:tgtEl>
                                        <p:attrNameLst>
                                          <p:attrName>r</p:attrName>
                                        </p:attrNameLst>
                                      </p:cBhvr>
                                    </p:animRot>
                                    <p:animRot by="-240000">
                                      <p:cBhvr>
                                        <p:cTn id="52" dur="200" fill="hold">
                                          <p:stCondLst>
                                            <p:cond delay="600"/>
                                          </p:stCondLst>
                                        </p:cTn>
                                        <p:tgtEl>
                                          <p:spTgt spid="11280"/>
                                        </p:tgtEl>
                                        <p:attrNameLst>
                                          <p:attrName>r</p:attrName>
                                        </p:attrNameLst>
                                      </p:cBhvr>
                                    </p:animRot>
                                    <p:animRot by="120000">
                                      <p:cBhvr>
                                        <p:cTn id="53" dur="200" fill="hold">
                                          <p:stCondLst>
                                            <p:cond delay="800"/>
                                          </p:stCondLst>
                                        </p:cTn>
                                        <p:tgtEl>
                                          <p:spTgt spid="11280"/>
                                        </p:tgtEl>
                                        <p:attrNameLst>
                                          <p:attrName>r</p:attrName>
                                        </p:attrNameLst>
                                      </p:cBhvr>
                                    </p:animRot>
                                  </p:childTnLst>
                                </p:cTn>
                              </p:par>
                            </p:childTnLst>
                          </p:cTn>
                        </p:par>
                      </p:childTnLst>
                    </p:cTn>
                  </p:par>
                  <p:par>
                    <p:cTn id="54" fill="hold">
                      <p:stCondLst>
                        <p:cond delay="indefinite"/>
                      </p:stCondLst>
                      <p:childTnLst>
                        <p:par>
                          <p:cTn id="55" fill="hold">
                            <p:stCondLst>
                              <p:cond delay="0"/>
                            </p:stCondLst>
                            <p:childTnLst>
                              <p:par>
                                <p:cTn id="56" presetID="15" presetClass="entr" presetSubtype="0" fill="hold" nodeType="clickEffect">
                                  <p:stCondLst>
                                    <p:cond delay="0"/>
                                  </p:stCondLst>
                                  <p:childTnLst>
                                    <p:set>
                                      <p:cBhvr>
                                        <p:cTn id="57" dur="1" fill="hold">
                                          <p:stCondLst>
                                            <p:cond delay="0"/>
                                          </p:stCondLst>
                                        </p:cTn>
                                        <p:tgtEl>
                                          <p:spTgt spid="11296"/>
                                        </p:tgtEl>
                                        <p:attrNameLst>
                                          <p:attrName>style.visibility</p:attrName>
                                        </p:attrNameLst>
                                      </p:cBhvr>
                                      <p:to>
                                        <p:strVal val="visible"/>
                                      </p:to>
                                    </p:set>
                                    <p:anim calcmode="lin" valueType="num">
                                      <p:cBhvr>
                                        <p:cTn id="58" dur="1000" fill="hold"/>
                                        <p:tgtEl>
                                          <p:spTgt spid="11296"/>
                                        </p:tgtEl>
                                        <p:attrNameLst>
                                          <p:attrName>ppt_w</p:attrName>
                                        </p:attrNameLst>
                                      </p:cBhvr>
                                      <p:tavLst>
                                        <p:tav tm="0">
                                          <p:val>
                                            <p:fltVal val="0"/>
                                          </p:val>
                                        </p:tav>
                                        <p:tav tm="100000">
                                          <p:val>
                                            <p:strVal val="#ppt_w"/>
                                          </p:val>
                                        </p:tav>
                                      </p:tavLst>
                                    </p:anim>
                                    <p:anim calcmode="lin" valueType="num">
                                      <p:cBhvr>
                                        <p:cTn id="59" dur="1000" fill="hold"/>
                                        <p:tgtEl>
                                          <p:spTgt spid="11296"/>
                                        </p:tgtEl>
                                        <p:attrNameLst>
                                          <p:attrName>ppt_h</p:attrName>
                                        </p:attrNameLst>
                                      </p:cBhvr>
                                      <p:tavLst>
                                        <p:tav tm="0">
                                          <p:val>
                                            <p:fltVal val="0"/>
                                          </p:val>
                                        </p:tav>
                                        <p:tav tm="100000">
                                          <p:val>
                                            <p:strVal val="#ppt_h"/>
                                          </p:val>
                                        </p:tav>
                                      </p:tavLst>
                                    </p:anim>
                                    <p:anim calcmode="lin" valueType="num">
                                      <p:cBhvr>
                                        <p:cTn id="60" dur="1000" fill="hold"/>
                                        <p:tgtEl>
                                          <p:spTgt spid="11296"/>
                                        </p:tgtEl>
                                        <p:attrNameLst>
                                          <p:attrName>ppt_x</p:attrName>
                                        </p:attrNameLst>
                                      </p:cBhvr>
                                      <p:tavLst>
                                        <p:tav tm="0" fmla="#ppt_x+(cos(-2*pi*(1-$))*-#ppt_x-sin(-2*pi*(1-$))*(1-#ppt_y))*(1-$)">
                                          <p:val>
                                            <p:fltVal val="0"/>
                                          </p:val>
                                        </p:tav>
                                        <p:tav tm="100000">
                                          <p:val>
                                            <p:fltVal val="1"/>
                                          </p:val>
                                        </p:tav>
                                      </p:tavLst>
                                    </p:anim>
                                    <p:anim calcmode="lin" valueType="num">
                                      <p:cBhvr>
                                        <p:cTn id="61" dur="1000" fill="hold"/>
                                        <p:tgtEl>
                                          <p:spTgt spid="1129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2" fill="hold">
                      <p:stCondLst>
                        <p:cond delay="indefinite"/>
                      </p:stCondLst>
                      <p:childTnLst>
                        <p:par>
                          <p:cTn id="63" fill="hold">
                            <p:stCondLst>
                              <p:cond delay="0"/>
                            </p:stCondLst>
                            <p:childTnLst>
                              <p:par>
                                <p:cTn id="64" presetID="32" presetClass="emph" presetSubtype="0" fill="hold" nodeType="clickEffect">
                                  <p:stCondLst>
                                    <p:cond delay="0"/>
                                  </p:stCondLst>
                                  <p:childTnLst>
                                    <p:animClr clrSpc="rgb" dir="cw">
                                      <p:cBhvr override="childStyle">
                                        <p:cTn id="65" dur="100" fill="hold"/>
                                        <p:tgtEl>
                                          <p:spTgt spid="11289"/>
                                        </p:tgtEl>
                                        <p:attrNameLst>
                                          <p:attrName>style.color</p:attrName>
                                        </p:attrNameLst>
                                      </p:cBhvr>
                                      <p:to>
                                        <a:schemeClr val="accent2"/>
                                      </p:to>
                                    </p:animClr>
                                    <p:animClr clrSpc="rgb" dir="cw">
                                      <p:cBhvr>
                                        <p:cTn id="66" dur="100" fill="hold"/>
                                        <p:tgtEl>
                                          <p:spTgt spid="11289"/>
                                        </p:tgtEl>
                                        <p:attrNameLst>
                                          <p:attrName>fillcolor</p:attrName>
                                        </p:attrNameLst>
                                      </p:cBhvr>
                                      <p:to>
                                        <a:schemeClr val="accent2"/>
                                      </p:to>
                                    </p:animClr>
                                    <p:set>
                                      <p:cBhvr>
                                        <p:cTn id="67" dur="100" fill="hold"/>
                                        <p:tgtEl>
                                          <p:spTgt spid="11289"/>
                                        </p:tgtEl>
                                        <p:attrNameLst>
                                          <p:attrName>fill.type</p:attrName>
                                        </p:attrNameLst>
                                      </p:cBhvr>
                                      <p:to>
                                        <p:strVal val="solid"/>
                                      </p:to>
                                    </p:set>
                                    <p:set>
                                      <p:cBhvr>
                                        <p:cTn id="68" dur="100" fill="hold"/>
                                        <p:tgtEl>
                                          <p:spTgt spid="11289"/>
                                        </p:tgtEl>
                                        <p:attrNameLst>
                                          <p:attrName>fill.on</p:attrName>
                                        </p:attrNameLst>
                                      </p:cBhvr>
                                      <p:to>
                                        <p:strVal val="true"/>
                                      </p:to>
                                    </p:set>
                                    <p:animRot by="120000">
                                      <p:cBhvr>
                                        <p:cTn id="69" dur="100" fill="hold">
                                          <p:stCondLst>
                                            <p:cond delay="0"/>
                                          </p:stCondLst>
                                        </p:cTn>
                                        <p:tgtEl>
                                          <p:spTgt spid="11289"/>
                                        </p:tgtEl>
                                        <p:attrNameLst>
                                          <p:attrName>r</p:attrName>
                                        </p:attrNameLst>
                                      </p:cBhvr>
                                    </p:animRot>
                                    <p:animRot by="-240000">
                                      <p:cBhvr>
                                        <p:cTn id="70" dur="200" fill="hold">
                                          <p:stCondLst>
                                            <p:cond delay="200"/>
                                          </p:stCondLst>
                                        </p:cTn>
                                        <p:tgtEl>
                                          <p:spTgt spid="11289"/>
                                        </p:tgtEl>
                                        <p:attrNameLst>
                                          <p:attrName>r</p:attrName>
                                        </p:attrNameLst>
                                      </p:cBhvr>
                                    </p:animRot>
                                    <p:animRot by="240000">
                                      <p:cBhvr>
                                        <p:cTn id="71" dur="200" fill="hold">
                                          <p:stCondLst>
                                            <p:cond delay="400"/>
                                          </p:stCondLst>
                                        </p:cTn>
                                        <p:tgtEl>
                                          <p:spTgt spid="11289"/>
                                        </p:tgtEl>
                                        <p:attrNameLst>
                                          <p:attrName>r</p:attrName>
                                        </p:attrNameLst>
                                      </p:cBhvr>
                                    </p:animRot>
                                    <p:animRot by="-240000">
                                      <p:cBhvr>
                                        <p:cTn id="72" dur="200" fill="hold">
                                          <p:stCondLst>
                                            <p:cond delay="600"/>
                                          </p:stCondLst>
                                        </p:cTn>
                                        <p:tgtEl>
                                          <p:spTgt spid="11289"/>
                                        </p:tgtEl>
                                        <p:attrNameLst>
                                          <p:attrName>r</p:attrName>
                                        </p:attrNameLst>
                                      </p:cBhvr>
                                    </p:animRot>
                                    <p:animRot by="120000">
                                      <p:cBhvr>
                                        <p:cTn id="73" dur="200" fill="hold">
                                          <p:stCondLst>
                                            <p:cond delay="800"/>
                                          </p:stCondLst>
                                        </p:cTn>
                                        <p:tgtEl>
                                          <p:spTgt spid="11289"/>
                                        </p:tgtEl>
                                        <p:attrNameLst>
                                          <p:attrName>r</p:attrName>
                                        </p:attrNameLst>
                                      </p:cBhvr>
                                    </p:animRot>
                                  </p:childTnLst>
                                </p:cTn>
                              </p:par>
                            </p:childTnLst>
                          </p:cTn>
                        </p:par>
                      </p:childTnLst>
                    </p:cTn>
                  </p:par>
                  <p:par>
                    <p:cTn id="74" fill="hold">
                      <p:stCondLst>
                        <p:cond delay="indefinite"/>
                      </p:stCondLst>
                      <p:childTnLst>
                        <p:par>
                          <p:cTn id="75" fill="hold">
                            <p:stCondLst>
                              <p:cond delay="0"/>
                            </p:stCondLst>
                            <p:childTnLst>
                              <p:par>
                                <p:cTn id="76" presetID="35" presetClass="entr" presetSubtype="0" fill="hold" nodeType="clickEffect">
                                  <p:stCondLst>
                                    <p:cond delay="0"/>
                                  </p:stCondLst>
                                  <p:childTnLst>
                                    <p:set>
                                      <p:cBhvr>
                                        <p:cTn id="77" dur="1" fill="hold">
                                          <p:stCondLst>
                                            <p:cond delay="0"/>
                                          </p:stCondLst>
                                        </p:cTn>
                                        <p:tgtEl>
                                          <p:spTgt spid="11291"/>
                                        </p:tgtEl>
                                        <p:attrNameLst>
                                          <p:attrName>style.visibility</p:attrName>
                                        </p:attrNameLst>
                                      </p:cBhvr>
                                      <p:to>
                                        <p:strVal val="visible"/>
                                      </p:to>
                                    </p:set>
                                    <p:animEffect transition="in" filter="fade">
                                      <p:cBhvr>
                                        <p:cTn id="78" dur="2000"/>
                                        <p:tgtEl>
                                          <p:spTgt spid="11291"/>
                                        </p:tgtEl>
                                      </p:cBhvr>
                                    </p:animEffect>
                                    <p:anim calcmode="lin" valueType="num">
                                      <p:cBhvr>
                                        <p:cTn id="79" dur="2000" fill="hold"/>
                                        <p:tgtEl>
                                          <p:spTgt spid="11291"/>
                                        </p:tgtEl>
                                        <p:attrNameLst>
                                          <p:attrName>style.rotation</p:attrName>
                                        </p:attrNameLst>
                                      </p:cBhvr>
                                      <p:tavLst>
                                        <p:tav tm="0">
                                          <p:val>
                                            <p:fltVal val="720"/>
                                          </p:val>
                                        </p:tav>
                                        <p:tav tm="100000">
                                          <p:val>
                                            <p:fltVal val="0"/>
                                          </p:val>
                                        </p:tav>
                                      </p:tavLst>
                                    </p:anim>
                                    <p:anim calcmode="lin" valueType="num">
                                      <p:cBhvr>
                                        <p:cTn id="80" dur="2000" fill="hold"/>
                                        <p:tgtEl>
                                          <p:spTgt spid="11291"/>
                                        </p:tgtEl>
                                        <p:attrNameLst>
                                          <p:attrName>ppt_h</p:attrName>
                                        </p:attrNameLst>
                                      </p:cBhvr>
                                      <p:tavLst>
                                        <p:tav tm="0">
                                          <p:val>
                                            <p:fltVal val="0"/>
                                          </p:val>
                                        </p:tav>
                                        <p:tav tm="100000">
                                          <p:val>
                                            <p:strVal val="#ppt_h"/>
                                          </p:val>
                                        </p:tav>
                                      </p:tavLst>
                                    </p:anim>
                                    <p:anim calcmode="lin" valueType="num">
                                      <p:cBhvr>
                                        <p:cTn id="81" dur="2000" fill="hold"/>
                                        <p:tgtEl>
                                          <p:spTgt spid="11291"/>
                                        </p:tgtEl>
                                        <p:attrNameLst>
                                          <p:attrName>ppt_w</p:attrName>
                                        </p:attrNameLst>
                                      </p:cBhvr>
                                      <p:tavLst>
                                        <p:tav tm="0">
                                          <p:val>
                                            <p:fltVal val="0"/>
                                          </p:val>
                                        </p:tav>
                                        <p:tav tm="100000">
                                          <p:val>
                                            <p:strVal val="#ppt_w"/>
                                          </p:val>
                                        </p:tav>
                                      </p:tavLst>
                                    </p:anim>
                                  </p:childTnLst>
                                </p:cTn>
                              </p:par>
                            </p:childTnLst>
                          </p:cTn>
                        </p:par>
                      </p:childTnLst>
                    </p:cTn>
                  </p:par>
                  <p:par>
                    <p:cTn id="82" fill="hold">
                      <p:stCondLst>
                        <p:cond delay="indefinite"/>
                      </p:stCondLst>
                      <p:childTnLst>
                        <p:par>
                          <p:cTn id="83" fill="hold">
                            <p:stCondLst>
                              <p:cond delay="0"/>
                            </p:stCondLst>
                            <p:childTnLst>
                              <p:par>
                                <p:cTn id="84" presetID="32" presetClass="emph" presetSubtype="0" fill="hold" nodeType="clickEffect">
                                  <p:stCondLst>
                                    <p:cond delay="0"/>
                                  </p:stCondLst>
                                  <p:childTnLst>
                                    <p:animClr clrSpc="rgb" dir="cw">
                                      <p:cBhvr override="childStyle">
                                        <p:cTn id="85" dur="100" fill="hold"/>
                                        <p:tgtEl>
                                          <p:spTgt spid="11282"/>
                                        </p:tgtEl>
                                        <p:attrNameLst>
                                          <p:attrName>style.color</p:attrName>
                                        </p:attrNameLst>
                                      </p:cBhvr>
                                      <p:to>
                                        <a:schemeClr val="accent2"/>
                                      </p:to>
                                    </p:animClr>
                                    <p:animClr clrSpc="rgb" dir="cw">
                                      <p:cBhvr>
                                        <p:cTn id="86" dur="100" fill="hold"/>
                                        <p:tgtEl>
                                          <p:spTgt spid="11282"/>
                                        </p:tgtEl>
                                        <p:attrNameLst>
                                          <p:attrName>fillcolor</p:attrName>
                                        </p:attrNameLst>
                                      </p:cBhvr>
                                      <p:to>
                                        <a:schemeClr val="accent2"/>
                                      </p:to>
                                    </p:animClr>
                                    <p:set>
                                      <p:cBhvr>
                                        <p:cTn id="87" dur="100" fill="hold"/>
                                        <p:tgtEl>
                                          <p:spTgt spid="11282"/>
                                        </p:tgtEl>
                                        <p:attrNameLst>
                                          <p:attrName>fill.type</p:attrName>
                                        </p:attrNameLst>
                                      </p:cBhvr>
                                      <p:to>
                                        <p:strVal val="solid"/>
                                      </p:to>
                                    </p:set>
                                    <p:set>
                                      <p:cBhvr>
                                        <p:cTn id="88" dur="100" fill="hold"/>
                                        <p:tgtEl>
                                          <p:spTgt spid="11282"/>
                                        </p:tgtEl>
                                        <p:attrNameLst>
                                          <p:attrName>fill.on</p:attrName>
                                        </p:attrNameLst>
                                      </p:cBhvr>
                                      <p:to>
                                        <p:strVal val="true"/>
                                      </p:to>
                                    </p:set>
                                    <p:animRot by="120000">
                                      <p:cBhvr>
                                        <p:cTn id="89" dur="100" fill="hold">
                                          <p:stCondLst>
                                            <p:cond delay="0"/>
                                          </p:stCondLst>
                                        </p:cTn>
                                        <p:tgtEl>
                                          <p:spTgt spid="11282"/>
                                        </p:tgtEl>
                                        <p:attrNameLst>
                                          <p:attrName>r</p:attrName>
                                        </p:attrNameLst>
                                      </p:cBhvr>
                                    </p:animRot>
                                    <p:animRot by="-240000">
                                      <p:cBhvr>
                                        <p:cTn id="90" dur="200" fill="hold">
                                          <p:stCondLst>
                                            <p:cond delay="200"/>
                                          </p:stCondLst>
                                        </p:cTn>
                                        <p:tgtEl>
                                          <p:spTgt spid="11282"/>
                                        </p:tgtEl>
                                        <p:attrNameLst>
                                          <p:attrName>r</p:attrName>
                                        </p:attrNameLst>
                                      </p:cBhvr>
                                    </p:animRot>
                                    <p:animRot by="240000">
                                      <p:cBhvr>
                                        <p:cTn id="91" dur="200" fill="hold">
                                          <p:stCondLst>
                                            <p:cond delay="400"/>
                                          </p:stCondLst>
                                        </p:cTn>
                                        <p:tgtEl>
                                          <p:spTgt spid="11282"/>
                                        </p:tgtEl>
                                        <p:attrNameLst>
                                          <p:attrName>r</p:attrName>
                                        </p:attrNameLst>
                                      </p:cBhvr>
                                    </p:animRot>
                                    <p:animRot by="-240000">
                                      <p:cBhvr>
                                        <p:cTn id="92" dur="200" fill="hold">
                                          <p:stCondLst>
                                            <p:cond delay="600"/>
                                          </p:stCondLst>
                                        </p:cTn>
                                        <p:tgtEl>
                                          <p:spTgt spid="11282"/>
                                        </p:tgtEl>
                                        <p:attrNameLst>
                                          <p:attrName>r</p:attrName>
                                        </p:attrNameLst>
                                      </p:cBhvr>
                                    </p:animRot>
                                    <p:animRot by="120000">
                                      <p:cBhvr>
                                        <p:cTn id="93" dur="200" fill="hold">
                                          <p:stCondLst>
                                            <p:cond delay="800"/>
                                          </p:stCondLst>
                                        </p:cTn>
                                        <p:tgtEl>
                                          <p:spTgt spid="11282"/>
                                        </p:tgtEl>
                                        <p:attrNameLst>
                                          <p:attrName>r</p:attrName>
                                        </p:attrNameLst>
                                      </p:cBhvr>
                                    </p:animRot>
                                  </p:childTnLst>
                                </p:cTn>
                              </p:par>
                            </p:childTnLst>
                          </p:cTn>
                        </p:par>
                      </p:childTnLst>
                    </p:cTn>
                  </p:par>
                  <p:par>
                    <p:cTn id="94" fill="hold">
                      <p:stCondLst>
                        <p:cond delay="indefinite"/>
                      </p:stCondLst>
                      <p:childTnLst>
                        <p:par>
                          <p:cTn id="95" fill="hold">
                            <p:stCondLst>
                              <p:cond delay="0"/>
                            </p:stCondLst>
                            <p:childTnLst>
                              <p:par>
                                <p:cTn id="96" presetID="17" presetClass="entr" presetSubtype="10" fill="hold" nodeType="clickEffect">
                                  <p:stCondLst>
                                    <p:cond delay="0"/>
                                  </p:stCondLst>
                                  <p:childTnLst>
                                    <p:set>
                                      <p:cBhvr>
                                        <p:cTn id="97" dur="1" fill="hold">
                                          <p:stCondLst>
                                            <p:cond delay="0"/>
                                          </p:stCondLst>
                                        </p:cTn>
                                        <p:tgtEl>
                                          <p:spTgt spid="11302"/>
                                        </p:tgtEl>
                                        <p:attrNameLst>
                                          <p:attrName>style.visibility</p:attrName>
                                        </p:attrNameLst>
                                      </p:cBhvr>
                                      <p:to>
                                        <p:strVal val="visible"/>
                                      </p:to>
                                    </p:set>
                                    <p:anim calcmode="lin" valueType="num">
                                      <p:cBhvr>
                                        <p:cTn id="98" dur="500" fill="hold"/>
                                        <p:tgtEl>
                                          <p:spTgt spid="11302"/>
                                        </p:tgtEl>
                                        <p:attrNameLst>
                                          <p:attrName>ppt_w</p:attrName>
                                        </p:attrNameLst>
                                      </p:cBhvr>
                                      <p:tavLst>
                                        <p:tav tm="0">
                                          <p:val>
                                            <p:fltVal val="0"/>
                                          </p:val>
                                        </p:tav>
                                        <p:tav tm="100000">
                                          <p:val>
                                            <p:strVal val="#ppt_w"/>
                                          </p:val>
                                        </p:tav>
                                      </p:tavLst>
                                    </p:anim>
                                    <p:anim calcmode="lin" valueType="num">
                                      <p:cBhvr>
                                        <p:cTn id="99" dur="500" fill="hold"/>
                                        <p:tgtEl>
                                          <p:spTgt spid="11302"/>
                                        </p:tgtEl>
                                        <p:attrNameLst>
                                          <p:attrName>ppt_h</p:attrName>
                                        </p:attrNameLst>
                                      </p:cBhvr>
                                      <p:tavLst>
                                        <p:tav tm="0">
                                          <p:val>
                                            <p:strVal val="#ppt_h"/>
                                          </p:val>
                                        </p:tav>
                                        <p:tav tm="100000">
                                          <p:val>
                                            <p:strVal val="#ppt_h"/>
                                          </p:val>
                                        </p:tav>
                                      </p:tavLst>
                                    </p:anim>
                                  </p:childTnLst>
                                </p:cTn>
                              </p:par>
                            </p:childTnLst>
                          </p:cTn>
                        </p:par>
                      </p:childTnLst>
                    </p:cTn>
                  </p:par>
                  <p:par>
                    <p:cTn id="100" fill="hold">
                      <p:stCondLst>
                        <p:cond delay="indefinite"/>
                      </p:stCondLst>
                      <p:childTnLst>
                        <p:par>
                          <p:cTn id="101" fill="hold">
                            <p:stCondLst>
                              <p:cond delay="0"/>
                            </p:stCondLst>
                            <p:childTnLst>
                              <p:par>
                                <p:cTn id="102" presetID="32" presetClass="emph" presetSubtype="0" fill="hold" nodeType="clickEffect">
                                  <p:stCondLst>
                                    <p:cond delay="0"/>
                                  </p:stCondLst>
                                  <p:childTnLst>
                                    <p:animClr clrSpc="rgb" dir="cw">
                                      <p:cBhvr override="childStyle">
                                        <p:cTn id="103" dur="100" fill="hold"/>
                                        <p:tgtEl>
                                          <p:spTgt spid="11283"/>
                                        </p:tgtEl>
                                        <p:attrNameLst>
                                          <p:attrName>style.color</p:attrName>
                                        </p:attrNameLst>
                                      </p:cBhvr>
                                      <p:to>
                                        <a:schemeClr val="accent2"/>
                                      </p:to>
                                    </p:animClr>
                                    <p:animClr clrSpc="rgb" dir="cw">
                                      <p:cBhvr>
                                        <p:cTn id="104" dur="100" fill="hold"/>
                                        <p:tgtEl>
                                          <p:spTgt spid="11283"/>
                                        </p:tgtEl>
                                        <p:attrNameLst>
                                          <p:attrName>fillcolor</p:attrName>
                                        </p:attrNameLst>
                                      </p:cBhvr>
                                      <p:to>
                                        <a:schemeClr val="accent2"/>
                                      </p:to>
                                    </p:animClr>
                                    <p:set>
                                      <p:cBhvr>
                                        <p:cTn id="105" dur="100" fill="hold"/>
                                        <p:tgtEl>
                                          <p:spTgt spid="11283"/>
                                        </p:tgtEl>
                                        <p:attrNameLst>
                                          <p:attrName>fill.type</p:attrName>
                                        </p:attrNameLst>
                                      </p:cBhvr>
                                      <p:to>
                                        <p:strVal val="solid"/>
                                      </p:to>
                                    </p:set>
                                    <p:set>
                                      <p:cBhvr>
                                        <p:cTn id="106" dur="100" fill="hold"/>
                                        <p:tgtEl>
                                          <p:spTgt spid="11283"/>
                                        </p:tgtEl>
                                        <p:attrNameLst>
                                          <p:attrName>fill.on</p:attrName>
                                        </p:attrNameLst>
                                      </p:cBhvr>
                                      <p:to>
                                        <p:strVal val="true"/>
                                      </p:to>
                                    </p:set>
                                    <p:animRot by="120000">
                                      <p:cBhvr>
                                        <p:cTn id="107" dur="100" fill="hold">
                                          <p:stCondLst>
                                            <p:cond delay="0"/>
                                          </p:stCondLst>
                                        </p:cTn>
                                        <p:tgtEl>
                                          <p:spTgt spid="11283"/>
                                        </p:tgtEl>
                                        <p:attrNameLst>
                                          <p:attrName>r</p:attrName>
                                        </p:attrNameLst>
                                      </p:cBhvr>
                                    </p:animRot>
                                    <p:animRot by="-240000">
                                      <p:cBhvr>
                                        <p:cTn id="108" dur="200" fill="hold">
                                          <p:stCondLst>
                                            <p:cond delay="200"/>
                                          </p:stCondLst>
                                        </p:cTn>
                                        <p:tgtEl>
                                          <p:spTgt spid="11283"/>
                                        </p:tgtEl>
                                        <p:attrNameLst>
                                          <p:attrName>r</p:attrName>
                                        </p:attrNameLst>
                                      </p:cBhvr>
                                    </p:animRot>
                                    <p:animRot by="240000">
                                      <p:cBhvr>
                                        <p:cTn id="109" dur="200" fill="hold">
                                          <p:stCondLst>
                                            <p:cond delay="400"/>
                                          </p:stCondLst>
                                        </p:cTn>
                                        <p:tgtEl>
                                          <p:spTgt spid="11283"/>
                                        </p:tgtEl>
                                        <p:attrNameLst>
                                          <p:attrName>r</p:attrName>
                                        </p:attrNameLst>
                                      </p:cBhvr>
                                    </p:animRot>
                                    <p:animRot by="-240000">
                                      <p:cBhvr>
                                        <p:cTn id="110" dur="200" fill="hold">
                                          <p:stCondLst>
                                            <p:cond delay="600"/>
                                          </p:stCondLst>
                                        </p:cTn>
                                        <p:tgtEl>
                                          <p:spTgt spid="11283"/>
                                        </p:tgtEl>
                                        <p:attrNameLst>
                                          <p:attrName>r</p:attrName>
                                        </p:attrNameLst>
                                      </p:cBhvr>
                                    </p:animRot>
                                    <p:animRot by="120000">
                                      <p:cBhvr>
                                        <p:cTn id="111" dur="200" fill="hold">
                                          <p:stCondLst>
                                            <p:cond delay="800"/>
                                          </p:stCondLst>
                                        </p:cTn>
                                        <p:tgtEl>
                                          <p:spTgt spid="11283"/>
                                        </p:tgtEl>
                                        <p:attrNameLst>
                                          <p:attrName>r</p:attrName>
                                        </p:attrNameLst>
                                      </p:cBhvr>
                                    </p:animRot>
                                  </p:childTnLst>
                                </p:cTn>
                              </p:par>
                            </p:childTnLst>
                          </p:cTn>
                        </p:par>
                      </p:childTnLst>
                    </p:cTn>
                  </p:par>
                  <p:par>
                    <p:cTn id="112" fill="hold">
                      <p:stCondLst>
                        <p:cond delay="indefinite"/>
                      </p:stCondLst>
                      <p:childTnLst>
                        <p:par>
                          <p:cTn id="113" fill="hold">
                            <p:stCondLst>
                              <p:cond delay="0"/>
                            </p:stCondLst>
                            <p:childTnLst>
                              <p:par>
                                <p:cTn id="114" presetID="50" presetClass="entr" presetSubtype="0" decel="100000" fill="hold" nodeType="clickEffect">
                                  <p:stCondLst>
                                    <p:cond delay="0"/>
                                  </p:stCondLst>
                                  <p:childTnLst>
                                    <p:set>
                                      <p:cBhvr>
                                        <p:cTn id="115" dur="1" fill="hold">
                                          <p:stCondLst>
                                            <p:cond delay="0"/>
                                          </p:stCondLst>
                                        </p:cTn>
                                        <p:tgtEl>
                                          <p:spTgt spid="11315"/>
                                        </p:tgtEl>
                                        <p:attrNameLst>
                                          <p:attrName>style.visibility</p:attrName>
                                        </p:attrNameLst>
                                      </p:cBhvr>
                                      <p:to>
                                        <p:strVal val="visible"/>
                                      </p:to>
                                    </p:set>
                                    <p:anim calcmode="lin" valueType="num">
                                      <p:cBhvr>
                                        <p:cTn id="116" dur="1000" fill="hold"/>
                                        <p:tgtEl>
                                          <p:spTgt spid="11315"/>
                                        </p:tgtEl>
                                        <p:attrNameLst>
                                          <p:attrName>ppt_w</p:attrName>
                                        </p:attrNameLst>
                                      </p:cBhvr>
                                      <p:tavLst>
                                        <p:tav tm="0">
                                          <p:val>
                                            <p:strVal val="#ppt_w+.3"/>
                                          </p:val>
                                        </p:tav>
                                        <p:tav tm="100000">
                                          <p:val>
                                            <p:strVal val="#ppt_w"/>
                                          </p:val>
                                        </p:tav>
                                      </p:tavLst>
                                    </p:anim>
                                    <p:anim calcmode="lin" valueType="num">
                                      <p:cBhvr>
                                        <p:cTn id="117" dur="1000" fill="hold"/>
                                        <p:tgtEl>
                                          <p:spTgt spid="11315"/>
                                        </p:tgtEl>
                                        <p:attrNameLst>
                                          <p:attrName>ppt_h</p:attrName>
                                        </p:attrNameLst>
                                      </p:cBhvr>
                                      <p:tavLst>
                                        <p:tav tm="0">
                                          <p:val>
                                            <p:strVal val="#ppt_h"/>
                                          </p:val>
                                        </p:tav>
                                        <p:tav tm="100000">
                                          <p:val>
                                            <p:strVal val="#ppt_h"/>
                                          </p:val>
                                        </p:tav>
                                      </p:tavLst>
                                    </p:anim>
                                    <p:animEffect transition="in" filter="fade">
                                      <p:cBhvr>
                                        <p:cTn id="118" dur="1000"/>
                                        <p:tgtEl>
                                          <p:spTgt spid="11315"/>
                                        </p:tgtEl>
                                      </p:cBhvr>
                                    </p:animEffect>
                                  </p:childTnLst>
                                </p:cTn>
                              </p:par>
                            </p:childTnLst>
                          </p:cTn>
                        </p:par>
                      </p:childTnLst>
                    </p:cTn>
                  </p:par>
                  <p:par>
                    <p:cTn id="119" fill="hold">
                      <p:stCondLst>
                        <p:cond delay="indefinite"/>
                      </p:stCondLst>
                      <p:childTnLst>
                        <p:par>
                          <p:cTn id="120" fill="hold">
                            <p:stCondLst>
                              <p:cond delay="0"/>
                            </p:stCondLst>
                            <p:childTnLst>
                              <p:par>
                                <p:cTn id="121" presetID="32" presetClass="emph" presetSubtype="0" fill="hold" nodeType="clickEffect">
                                  <p:stCondLst>
                                    <p:cond delay="0"/>
                                  </p:stCondLst>
                                  <p:childTnLst>
                                    <p:animClr clrSpc="rgb" dir="cw">
                                      <p:cBhvr override="childStyle">
                                        <p:cTn id="122" dur="100" fill="hold"/>
                                        <p:tgtEl>
                                          <p:spTgt spid="11281"/>
                                        </p:tgtEl>
                                        <p:attrNameLst>
                                          <p:attrName>style.color</p:attrName>
                                        </p:attrNameLst>
                                      </p:cBhvr>
                                      <p:to>
                                        <a:schemeClr val="accent2"/>
                                      </p:to>
                                    </p:animClr>
                                    <p:animClr clrSpc="rgb" dir="cw">
                                      <p:cBhvr>
                                        <p:cTn id="123" dur="100" fill="hold"/>
                                        <p:tgtEl>
                                          <p:spTgt spid="11281"/>
                                        </p:tgtEl>
                                        <p:attrNameLst>
                                          <p:attrName>fillcolor</p:attrName>
                                        </p:attrNameLst>
                                      </p:cBhvr>
                                      <p:to>
                                        <a:schemeClr val="accent2"/>
                                      </p:to>
                                    </p:animClr>
                                    <p:set>
                                      <p:cBhvr>
                                        <p:cTn id="124" dur="100" fill="hold"/>
                                        <p:tgtEl>
                                          <p:spTgt spid="11281"/>
                                        </p:tgtEl>
                                        <p:attrNameLst>
                                          <p:attrName>fill.type</p:attrName>
                                        </p:attrNameLst>
                                      </p:cBhvr>
                                      <p:to>
                                        <p:strVal val="solid"/>
                                      </p:to>
                                    </p:set>
                                    <p:set>
                                      <p:cBhvr>
                                        <p:cTn id="125" dur="100" fill="hold"/>
                                        <p:tgtEl>
                                          <p:spTgt spid="11281"/>
                                        </p:tgtEl>
                                        <p:attrNameLst>
                                          <p:attrName>fill.on</p:attrName>
                                        </p:attrNameLst>
                                      </p:cBhvr>
                                      <p:to>
                                        <p:strVal val="true"/>
                                      </p:to>
                                    </p:set>
                                    <p:animRot by="120000">
                                      <p:cBhvr>
                                        <p:cTn id="126" dur="100" fill="hold">
                                          <p:stCondLst>
                                            <p:cond delay="0"/>
                                          </p:stCondLst>
                                        </p:cTn>
                                        <p:tgtEl>
                                          <p:spTgt spid="11281"/>
                                        </p:tgtEl>
                                        <p:attrNameLst>
                                          <p:attrName>r</p:attrName>
                                        </p:attrNameLst>
                                      </p:cBhvr>
                                    </p:animRot>
                                    <p:animRot by="-240000">
                                      <p:cBhvr>
                                        <p:cTn id="127" dur="200" fill="hold">
                                          <p:stCondLst>
                                            <p:cond delay="200"/>
                                          </p:stCondLst>
                                        </p:cTn>
                                        <p:tgtEl>
                                          <p:spTgt spid="11281"/>
                                        </p:tgtEl>
                                        <p:attrNameLst>
                                          <p:attrName>r</p:attrName>
                                        </p:attrNameLst>
                                      </p:cBhvr>
                                    </p:animRot>
                                    <p:animRot by="240000">
                                      <p:cBhvr>
                                        <p:cTn id="128" dur="200" fill="hold">
                                          <p:stCondLst>
                                            <p:cond delay="400"/>
                                          </p:stCondLst>
                                        </p:cTn>
                                        <p:tgtEl>
                                          <p:spTgt spid="11281"/>
                                        </p:tgtEl>
                                        <p:attrNameLst>
                                          <p:attrName>r</p:attrName>
                                        </p:attrNameLst>
                                      </p:cBhvr>
                                    </p:animRot>
                                    <p:animRot by="-240000">
                                      <p:cBhvr>
                                        <p:cTn id="129" dur="200" fill="hold">
                                          <p:stCondLst>
                                            <p:cond delay="600"/>
                                          </p:stCondLst>
                                        </p:cTn>
                                        <p:tgtEl>
                                          <p:spTgt spid="11281"/>
                                        </p:tgtEl>
                                        <p:attrNameLst>
                                          <p:attrName>r</p:attrName>
                                        </p:attrNameLst>
                                      </p:cBhvr>
                                    </p:animRot>
                                    <p:animRot by="120000">
                                      <p:cBhvr>
                                        <p:cTn id="130" dur="200" fill="hold">
                                          <p:stCondLst>
                                            <p:cond delay="800"/>
                                          </p:stCondLst>
                                        </p:cTn>
                                        <p:tgtEl>
                                          <p:spTgt spid="11281"/>
                                        </p:tgtEl>
                                        <p:attrNameLst>
                                          <p:attrName>r</p:attrName>
                                        </p:attrNameLst>
                                      </p:cBhvr>
                                    </p:animRot>
                                  </p:childTnLst>
                                </p:cTn>
                              </p:par>
                            </p:childTnLst>
                          </p:cTn>
                        </p:par>
                      </p:childTnLst>
                    </p:cTn>
                  </p:par>
                  <p:par>
                    <p:cTn id="131" fill="hold">
                      <p:stCondLst>
                        <p:cond delay="indefinite"/>
                      </p:stCondLst>
                      <p:childTnLst>
                        <p:par>
                          <p:cTn id="132" fill="hold">
                            <p:stCondLst>
                              <p:cond delay="0"/>
                            </p:stCondLst>
                            <p:childTnLst>
                              <p:par>
                                <p:cTn id="133" presetID="9" presetClass="entr" presetSubtype="0" fill="hold" nodeType="clickEffect">
                                  <p:stCondLst>
                                    <p:cond delay="0"/>
                                  </p:stCondLst>
                                  <p:childTnLst>
                                    <p:set>
                                      <p:cBhvr>
                                        <p:cTn id="134" dur="1" fill="hold">
                                          <p:stCondLst>
                                            <p:cond delay="0"/>
                                          </p:stCondLst>
                                        </p:cTn>
                                        <p:tgtEl>
                                          <p:spTgt spid="11287"/>
                                        </p:tgtEl>
                                        <p:attrNameLst>
                                          <p:attrName>style.visibility</p:attrName>
                                        </p:attrNameLst>
                                      </p:cBhvr>
                                      <p:to>
                                        <p:strVal val="visible"/>
                                      </p:to>
                                    </p:set>
                                    <p:animEffect transition="in" filter="dissolve">
                                      <p:cBhvr>
                                        <p:cTn id="135" dur="500"/>
                                        <p:tgtEl>
                                          <p:spTgt spid="11287"/>
                                        </p:tgtEl>
                                      </p:cBhvr>
                                    </p:animEffect>
                                  </p:childTnLst>
                                </p:cTn>
                              </p:par>
                            </p:childTnLst>
                          </p:cTn>
                        </p:par>
                      </p:childTnLst>
                    </p:cTn>
                  </p:par>
                  <p:par>
                    <p:cTn id="136" fill="hold">
                      <p:stCondLst>
                        <p:cond delay="indefinite"/>
                      </p:stCondLst>
                      <p:childTnLst>
                        <p:par>
                          <p:cTn id="137" fill="hold">
                            <p:stCondLst>
                              <p:cond delay="0"/>
                            </p:stCondLst>
                            <p:childTnLst>
                              <p:par>
                                <p:cTn id="138" presetID="32" presetClass="emph" presetSubtype="0" fill="hold" nodeType="clickEffect">
                                  <p:stCondLst>
                                    <p:cond delay="0"/>
                                  </p:stCondLst>
                                  <p:childTnLst>
                                    <p:animClr clrSpc="rgb" dir="cw">
                                      <p:cBhvr override="childStyle">
                                        <p:cTn id="139" dur="100" fill="hold"/>
                                        <p:tgtEl>
                                          <p:spTgt spid="11317"/>
                                        </p:tgtEl>
                                        <p:attrNameLst>
                                          <p:attrName>style.color</p:attrName>
                                        </p:attrNameLst>
                                      </p:cBhvr>
                                      <p:to>
                                        <a:schemeClr val="accent2"/>
                                      </p:to>
                                    </p:animClr>
                                    <p:animClr clrSpc="rgb" dir="cw">
                                      <p:cBhvr>
                                        <p:cTn id="140" dur="100" fill="hold"/>
                                        <p:tgtEl>
                                          <p:spTgt spid="11317"/>
                                        </p:tgtEl>
                                        <p:attrNameLst>
                                          <p:attrName>fillcolor</p:attrName>
                                        </p:attrNameLst>
                                      </p:cBhvr>
                                      <p:to>
                                        <a:schemeClr val="accent2"/>
                                      </p:to>
                                    </p:animClr>
                                    <p:set>
                                      <p:cBhvr>
                                        <p:cTn id="141" dur="100" fill="hold"/>
                                        <p:tgtEl>
                                          <p:spTgt spid="11317"/>
                                        </p:tgtEl>
                                        <p:attrNameLst>
                                          <p:attrName>fill.type</p:attrName>
                                        </p:attrNameLst>
                                      </p:cBhvr>
                                      <p:to>
                                        <p:strVal val="solid"/>
                                      </p:to>
                                    </p:set>
                                    <p:set>
                                      <p:cBhvr>
                                        <p:cTn id="142" dur="100" fill="hold"/>
                                        <p:tgtEl>
                                          <p:spTgt spid="11317"/>
                                        </p:tgtEl>
                                        <p:attrNameLst>
                                          <p:attrName>fill.on</p:attrName>
                                        </p:attrNameLst>
                                      </p:cBhvr>
                                      <p:to>
                                        <p:strVal val="true"/>
                                      </p:to>
                                    </p:set>
                                    <p:animRot by="120000">
                                      <p:cBhvr>
                                        <p:cTn id="143" dur="100" fill="hold">
                                          <p:stCondLst>
                                            <p:cond delay="0"/>
                                          </p:stCondLst>
                                        </p:cTn>
                                        <p:tgtEl>
                                          <p:spTgt spid="11317"/>
                                        </p:tgtEl>
                                        <p:attrNameLst>
                                          <p:attrName>r</p:attrName>
                                        </p:attrNameLst>
                                      </p:cBhvr>
                                    </p:animRot>
                                    <p:animRot by="-240000">
                                      <p:cBhvr>
                                        <p:cTn id="144" dur="200" fill="hold">
                                          <p:stCondLst>
                                            <p:cond delay="200"/>
                                          </p:stCondLst>
                                        </p:cTn>
                                        <p:tgtEl>
                                          <p:spTgt spid="11317"/>
                                        </p:tgtEl>
                                        <p:attrNameLst>
                                          <p:attrName>r</p:attrName>
                                        </p:attrNameLst>
                                      </p:cBhvr>
                                    </p:animRot>
                                    <p:animRot by="240000">
                                      <p:cBhvr>
                                        <p:cTn id="145" dur="200" fill="hold">
                                          <p:stCondLst>
                                            <p:cond delay="400"/>
                                          </p:stCondLst>
                                        </p:cTn>
                                        <p:tgtEl>
                                          <p:spTgt spid="11317"/>
                                        </p:tgtEl>
                                        <p:attrNameLst>
                                          <p:attrName>r</p:attrName>
                                        </p:attrNameLst>
                                      </p:cBhvr>
                                    </p:animRot>
                                    <p:animRot by="-240000">
                                      <p:cBhvr>
                                        <p:cTn id="146" dur="200" fill="hold">
                                          <p:stCondLst>
                                            <p:cond delay="600"/>
                                          </p:stCondLst>
                                        </p:cTn>
                                        <p:tgtEl>
                                          <p:spTgt spid="11317"/>
                                        </p:tgtEl>
                                        <p:attrNameLst>
                                          <p:attrName>r</p:attrName>
                                        </p:attrNameLst>
                                      </p:cBhvr>
                                    </p:animRot>
                                    <p:animRot by="120000">
                                      <p:cBhvr>
                                        <p:cTn id="147" dur="200" fill="hold">
                                          <p:stCondLst>
                                            <p:cond delay="800"/>
                                          </p:stCondLst>
                                        </p:cTn>
                                        <p:tgtEl>
                                          <p:spTgt spid="11317"/>
                                        </p:tgtEl>
                                        <p:attrNameLst>
                                          <p:attrName>r</p:attrName>
                                        </p:attrNameLst>
                                      </p:cBhvr>
                                    </p:animRot>
                                  </p:childTnLst>
                                </p:cTn>
                              </p:par>
                            </p:childTnLst>
                          </p:cTn>
                        </p:par>
                      </p:childTnLst>
                    </p:cTn>
                  </p:par>
                  <p:par>
                    <p:cTn id="148" fill="hold">
                      <p:stCondLst>
                        <p:cond delay="indefinite"/>
                      </p:stCondLst>
                      <p:childTnLst>
                        <p:par>
                          <p:cTn id="149" fill="hold">
                            <p:stCondLst>
                              <p:cond delay="0"/>
                            </p:stCondLst>
                            <p:childTnLst>
                              <p:par>
                                <p:cTn id="150" presetID="35" presetClass="entr" presetSubtype="0" fill="hold" nodeType="clickEffect">
                                  <p:stCondLst>
                                    <p:cond delay="0"/>
                                  </p:stCondLst>
                                  <p:childTnLst>
                                    <p:set>
                                      <p:cBhvr>
                                        <p:cTn id="151" dur="1" fill="hold">
                                          <p:stCondLst>
                                            <p:cond delay="0"/>
                                          </p:stCondLst>
                                        </p:cTn>
                                        <p:tgtEl>
                                          <p:spTgt spid="11318"/>
                                        </p:tgtEl>
                                        <p:attrNameLst>
                                          <p:attrName>style.visibility</p:attrName>
                                        </p:attrNameLst>
                                      </p:cBhvr>
                                      <p:to>
                                        <p:strVal val="visible"/>
                                      </p:to>
                                    </p:set>
                                    <p:animEffect transition="in" filter="fade">
                                      <p:cBhvr>
                                        <p:cTn id="152" dur="2000"/>
                                        <p:tgtEl>
                                          <p:spTgt spid="11318"/>
                                        </p:tgtEl>
                                      </p:cBhvr>
                                    </p:animEffect>
                                    <p:anim calcmode="lin" valueType="num">
                                      <p:cBhvr>
                                        <p:cTn id="153" dur="2000" fill="hold"/>
                                        <p:tgtEl>
                                          <p:spTgt spid="11318"/>
                                        </p:tgtEl>
                                        <p:attrNameLst>
                                          <p:attrName>style.rotation</p:attrName>
                                        </p:attrNameLst>
                                      </p:cBhvr>
                                      <p:tavLst>
                                        <p:tav tm="0">
                                          <p:val>
                                            <p:fltVal val="720"/>
                                          </p:val>
                                        </p:tav>
                                        <p:tav tm="100000">
                                          <p:val>
                                            <p:fltVal val="0"/>
                                          </p:val>
                                        </p:tav>
                                      </p:tavLst>
                                    </p:anim>
                                    <p:anim calcmode="lin" valueType="num">
                                      <p:cBhvr>
                                        <p:cTn id="154" dur="2000" fill="hold"/>
                                        <p:tgtEl>
                                          <p:spTgt spid="11318"/>
                                        </p:tgtEl>
                                        <p:attrNameLst>
                                          <p:attrName>ppt_h</p:attrName>
                                        </p:attrNameLst>
                                      </p:cBhvr>
                                      <p:tavLst>
                                        <p:tav tm="0">
                                          <p:val>
                                            <p:fltVal val="0"/>
                                          </p:val>
                                        </p:tav>
                                        <p:tav tm="100000">
                                          <p:val>
                                            <p:strVal val="#ppt_h"/>
                                          </p:val>
                                        </p:tav>
                                      </p:tavLst>
                                    </p:anim>
                                    <p:anim calcmode="lin" valueType="num">
                                      <p:cBhvr>
                                        <p:cTn id="155" dur="2000" fill="hold"/>
                                        <p:tgtEl>
                                          <p:spTgt spid="11318"/>
                                        </p:tgtEl>
                                        <p:attrNameLst>
                                          <p:attrName>ppt_w</p:attrName>
                                        </p:attrNameLst>
                                      </p:cBhvr>
                                      <p:tavLst>
                                        <p:tav tm="0">
                                          <p:val>
                                            <p:fltVal val="0"/>
                                          </p:val>
                                        </p:tav>
                                        <p:tav tm="100000">
                                          <p:val>
                                            <p:strVal val="#ppt_w"/>
                                          </p:val>
                                        </p:tav>
                                      </p:tavLst>
                                    </p:anim>
                                  </p:childTnLst>
                                </p:cTn>
                              </p:par>
                            </p:childTnLst>
                          </p:cTn>
                        </p:par>
                      </p:childTnLst>
                    </p:cTn>
                  </p:par>
                  <p:par>
                    <p:cTn id="156" fill="hold">
                      <p:stCondLst>
                        <p:cond delay="indefinite"/>
                      </p:stCondLst>
                      <p:childTnLst>
                        <p:par>
                          <p:cTn id="157" fill="hold">
                            <p:stCondLst>
                              <p:cond delay="0"/>
                            </p:stCondLst>
                            <p:childTnLst>
                              <p:par>
                                <p:cTn id="158" presetID="32" presetClass="emph" presetSubtype="0" fill="hold" nodeType="clickEffect">
                                  <p:stCondLst>
                                    <p:cond delay="0"/>
                                  </p:stCondLst>
                                  <p:childTnLst>
                                    <p:animClr clrSpc="rgb" dir="cw">
                                      <p:cBhvr override="childStyle">
                                        <p:cTn id="159" dur="100" fill="hold"/>
                                        <p:tgtEl>
                                          <p:spTgt spid="11311"/>
                                        </p:tgtEl>
                                        <p:attrNameLst>
                                          <p:attrName>style.color</p:attrName>
                                        </p:attrNameLst>
                                      </p:cBhvr>
                                      <p:to>
                                        <a:schemeClr val="accent2"/>
                                      </p:to>
                                    </p:animClr>
                                    <p:animClr clrSpc="rgb" dir="cw">
                                      <p:cBhvr>
                                        <p:cTn id="160" dur="100" fill="hold"/>
                                        <p:tgtEl>
                                          <p:spTgt spid="11311"/>
                                        </p:tgtEl>
                                        <p:attrNameLst>
                                          <p:attrName>fillcolor</p:attrName>
                                        </p:attrNameLst>
                                      </p:cBhvr>
                                      <p:to>
                                        <a:schemeClr val="accent2"/>
                                      </p:to>
                                    </p:animClr>
                                    <p:set>
                                      <p:cBhvr>
                                        <p:cTn id="161" dur="100" fill="hold"/>
                                        <p:tgtEl>
                                          <p:spTgt spid="11311"/>
                                        </p:tgtEl>
                                        <p:attrNameLst>
                                          <p:attrName>fill.type</p:attrName>
                                        </p:attrNameLst>
                                      </p:cBhvr>
                                      <p:to>
                                        <p:strVal val="solid"/>
                                      </p:to>
                                    </p:set>
                                    <p:set>
                                      <p:cBhvr>
                                        <p:cTn id="162" dur="100" fill="hold"/>
                                        <p:tgtEl>
                                          <p:spTgt spid="11311"/>
                                        </p:tgtEl>
                                        <p:attrNameLst>
                                          <p:attrName>fill.on</p:attrName>
                                        </p:attrNameLst>
                                      </p:cBhvr>
                                      <p:to>
                                        <p:strVal val="true"/>
                                      </p:to>
                                    </p:set>
                                    <p:animRot by="120000">
                                      <p:cBhvr>
                                        <p:cTn id="163" dur="100" fill="hold">
                                          <p:stCondLst>
                                            <p:cond delay="0"/>
                                          </p:stCondLst>
                                        </p:cTn>
                                        <p:tgtEl>
                                          <p:spTgt spid="11311"/>
                                        </p:tgtEl>
                                        <p:attrNameLst>
                                          <p:attrName>r</p:attrName>
                                        </p:attrNameLst>
                                      </p:cBhvr>
                                    </p:animRot>
                                    <p:animRot by="-240000">
                                      <p:cBhvr>
                                        <p:cTn id="164" dur="200" fill="hold">
                                          <p:stCondLst>
                                            <p:cond delay="200"/>
                                          </p:stCondLst>
                                        </p:cTn>
                                        <p:tgtEl>
                                          <p:spTgt spid="11311"/>
                                        </p:tgtEl>
                                        <p:attrNameLst>
                                          <p:attrName>r</p:attrName>
                                        </p:attrNameLst>
                                      </p:cBhvr>
                                    </p:animRot>
                                    <p:animRot by="240000">
                                      <p:cBhvr>
                                        <p:cTn id="165" dur="200" fill="hold">
                                          <p:stCondLst>
                                            <p:cond delay="400"/>
                                          </p:stCondLst>
                                        </p:cTn>
                                        <p:tgtEl>
                                          <p:spTgt spid="11311"/>
                                        </p:tgtEl>
                                        <p:attrNameLst>
                                          <p:attrName>r</p:attrName>
                                        </p:attrNameLst>
                                      </p:cBhvr>
                                    </p:animRot>
                                    <p:animRot by="-240000">
                                      <p:cBhvr>
                                        <p:cTn id="166" dur="200" fill="hold">
                                          <p:stCondLst>
                                            <p:cond delay="600"/>
                                          </p:stCondLst>
                                        </p:cTn>
                                        <p:tgtEl>
                                          <p:spTgt spid="11311"/>
                                        </p:tgtEl>
                                        <p:attrNameLst>
                                          <p:attrName>r</p:attrName>
                                        </p:attrNameLst>
                                      </p:cBhvr>
                                    </p:animRot>
                                    <p:animRot by="120000">
                                      <p:cBhvr>
                                        <p:cTn id="167" dur="200" fill="hold">
                                          <p:stCondLst>
                                            <p:cond delay="800"/>
                                          </p:stCondLst>
                                        </p:cTn>
                                        <p:tgtEl>
                                          <p:spTgt spid="11311"/>
                                        </p:tgtEl>
                                        <p:attrNameLst>
                                          <p:attrName>r</p:attrName>
                                        </p:attrNameLst>
                                      </p:cBhvr>
                                    </p:animRot>
                                  </p:childTnLst>
                                </p:cTn>
                              </p:par>
                            </p:childTnLst>
                          </p:cTn>
                        </p:par>
                      </p:childTnLst>
                    </p:cTn>
                  </p:par>
                  <p:par>
                    <p:cTn id="168" fill="hold">
                      <p:stCondLst>
                        <p:cond delay="indefinite"/>
                      </p:stCondLst>
                      <p:childTnLst>
                        <p:par>
                          <p:cTn id="169" fill="hold">
                            <p:stCondLst>
                              <p:cond delay="0"/>
                            </p:stCondLst>
                            <p:childTnLst>
                              <p:par>
                                <p:cTn id="170" presetID="18" presetClass="entr" presetSubtype="12" fill="hold" nodeType="clickEffect">
                                  <p:stCondLst>
                                    <p:cond delay="0"/>
                                  </p:stCondLst>
                                  <p:childTnLst>
                                    <p:set>
                                      <p:cBhvr>
                                        <p:cTn id="171" dur="1" fill="hold">
                                          <p:stCondLst>
                                            <p:cond delay="0"/>
                                          </p:stCondLst>
                                        </p:cTn>
                                        <p:tgtEl>
                                          <p:spTgt spid="11314"/>
                                        </p:tgtEl>
                                        <p:attrNameLst>
                                          <p:attrName>style.visibility</p:attrName>
                                        </p:attrNameLst>
                                      </p:cBhvr>
                                      <p:to>
                                        <p:strVal val="visible"/>
                                      </p:to>
                                    </p:set>
                                    <p:animEffect transition="in" filter="strips(downLeft)">
                                      <p:cBhvr>
                                        <p:cTn id="172" dur="500"/>
                                        <p:tgtEl>
                                          <p:spTgt spid="11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TotalTime>
  <Words>514</Words>
  <Application>Microsoft Office PowerPoint</Application>
  <PresentationFormat>On-screen Show (4:3)</PresentationFormat>
  <Paragraphs>43</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Comic Sans MS</vt:lpstr>
      <vt:lpstr>Default Design</vt:lpstr>
      <vt:lpstr>Slide 1</vt:lpstr>
      <vt:lpstr>Slide 2</vt:lpstr>
      <vt:lpstr>Slide 3</vt:lpstr>
      <vt:lpstr>Slide 4</vt:lpstr>
      <vt:lpstr>Slide 5</vt:lpstr>
      <vt:lpstr>Slide 6</vt:lpstr>
      <vt:lpstr>Slide 7</vt:lpstr>
      <vt:lpstr>Slide 8</vt:lpstr>
      <vt:lpstr>Objects in the Cottage</vt:lpstr>
      <vt:lpstr>Slide 10</vt:lpstr>
    </vt:vector>
  </TitlesOfParts>
  <Company>LVRP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hris Best</cp:lastModifiedBy>
  <cp:revision>20</cp:revision>
  <dcterms:created xsi:type="dcterms:W3CDTF">2010-11-02T09:28:43Z</dcterms:created>
  <dcterms:modified xsi:type="dcterms:W3CDTF">2011-07-25T14:34:10Z</dcterms:modified>
</cp:coreProperties>
</file>